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 id="2147483659" r:id="rId2"/>
  </p:sldMasterIdLst>
  <p:notesMasterIdLst>
    <p:notesMasterId r:id="rId67"/>
  </p:notesMasterIdLst>
  <p:sldIdLst>
    <p:sldId id="256" r:id="rId3"/>
    <p:sldId id="335" r:id="rId4"/>
    <p:sldId id="481" r:id="rId5"/>
    <p:sldId id="472" r:id="rId6"/>
    <p:sldId id="379" r:id="rId7"/>
    <p:sldId id="380" r:id="rId8"/>
    <p:sldId id="478" r:id="rId9"/>
    <p:sldId id="479" r:id="rId10"/>
    <p:sldId id="339" r:id="rId11"/>
    <p:sldId id="341" r:id="rId12"/>
    <p:sldId id="353" r:id="rId13"/>
    <p:sldId id="345" r:id="rId14"/>
    <p:sldId id="342" r:id="rId15"/>
    <p:sldId id="480" r:id="rId16"/>
    <p:sldId id="297" r:id="rId17"/>
    <p:sldId id="473" r:id="rId18"/>
    <p:sldId id="474" r:id="rId19"/>
    <p:sldId id="482" r:id="rId20"/>
    <p:sldId id="383" r:id="rId21"/>
    <p:sldId id="426" r:id="rId22"/>
    <p:sldId id="437" r:id="rId23"/>
    <p:sldId id="351" r:id="rId24"/>
    <p:sldId id="439" r:id="rId25"/>
    <p:sldId id="441" r:id="rId26"/>
    <p:sldId id="401" r:id="rId27"/>
    <p:sldId id="443" r:id="rId28"/>
    <p:sldId id="382" r:id="rId29"/>
    <p:sldId id="402" r:id="rId30"/>
    <p:sldId id="430" r:id="rId31"/>
    <p:sldId id="386" r:id="rId32"/>
    <p:sldId id="393" r:id="rId33"/>
    <p:sldId id="445" r:id="rId34"/>
    <p:sldId id="452" r:id="rId35"/>
    <p:sldId id="449" r:id="rId36"/>
    <p:sldId id="451" r:id="rId37"/>
    <p:sldId id="397" r:id="rId38"/>
    <p:sldId id="454" r:id="rId39"/>
    <p:sldId id="423" r:id="rId40"/>
    <p:sldId id="456" r:id="rId41"/>
    <p:sldId id="458" r:id="rId42"/>
    <p:sldId id="461" r:id="rId43"/>
    <p:sldId id="411" r:id="rId44"/>
    <p:sldId id="412" r:id="rId45"/>
    <p:sldId id="413" r:id="rId46"/>
    <p:sldId id="485" r:id="rId47"/>
    <p:sldId id="463" r:id="rId48"/>
    <p:sldId id="465" r:id="rId49"/>
    <p:sldId id="467" r:id="rId50"/>
    <p:sldId id="469" r:id="rId51"/>
    <p:sldId id="476" r:id="rId52"/>
    <p:sldId id="475" r:id="rId53"/>
    <p:sldId id="471" r:id="rId54"/>
    <p:sldId id="470" r:id="rId55"/>
    <p:sldId id="487" r:id="rId56"/>
    <p:sldId id="488" r:id="rId57"/>
    <p:sldId id="357" r:id="rId58"/>
    <p:sldId id="377" r:id="rId59"/>
    <p:sldId id="364" r:id="rId60"/>
    <p:sldId id="378" r:id="rId61"/>
    <p:sldId id="489" r:id="rId62"/>
    <p:sldId id="490" r:id="rId63"/>
    <p:sldId id="373" r:id="rId64"/>
    <p:sldId id="375" r:id="rId65"/>
    <p:sldId id="477" r:id="rId66"/>
  </p:sldIdLst>
  <p:sldSz cx="9144000" cy="5143500" type="screen16x9"/>
  <p:notesSz cx="6858000" cy="9144000"/>
  <p:embeddedFontLst>
    <p:embeddedFont>
      <p:font typeface="Roboto Slab" pitchFamily="2" charset="0"/>
      <p:regular r:id="rId68"/>
      <p:bold r:id="rId69"/>
    </p:embeddedFont>
    <p:embeddedFont>
      <p:font typeface="Source Sans Pro" panose="020B0503030403020204" pitchFamily="34" charset="0"/>
      <p:regular r:id="rId70"/>
      <p:bold r:id="rId71"/>
      <p:italic r:id="rId72"/>
      <p:boldItalic r:id="rId73"/>
    </p:embeddedFont>
    <p:embeddedFont>
      <p:font typeface="Source Sans Pro Light" panose="020B0403030403020204" pitchFamily="34" charset="0"/>
      <p:regular r:id="rId74"/>
      <p:italic r:id="rId75"/>
    </p:embeddedFont>
    <p:embeddedFont>
      <p:font typeface="Source Sans Pro SemiBold" panose="020B0603030403020204" pitchFamily="34" charset="0"/>
      <p:bold r:id="rId76"/>
      <p:boldItalic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4098FA24-C524-4550-9BBB-711D201248E3}">
          <p14:sldIdLst>
            <p14:sldId id="256"/>
            <p14:sldId id="335"/>
            <p14:sldId id="481"/>
            <p14:sldId id="472"/>
            <p14:sldId id="379"/>
            <p14:sldId id="380"/>
            <p14:sldId id="478"/>
            <p14:sldId id="479"/>
            <p14:sldId id="339"/>
            <p14:sldId id="341"/>
            <p14:sldId id="353"/>
            <p14:sldId id="345"/>
            <p14:sldId id="342"/>
            <p14:sldId id="480"/>
          </p14:sldIdLst>
        </p14:section>
        <p14:section name="Ai-lephant" id="{52F1F9BE-5AD8-4F97-AB1A-150B7C89ED3F}">
          <p14:sldIdLst>
            <p14:sldId id="297"/>
            <p14:sldId id="473"/>
            <p14:sldId id="474"/>
          </p14:sldIdLst>
        </p14:section>
        <p14:section name="AI Foundation" id="{18269377-C6C9-437C-AB82-129CA26C37D7}">
          <p14:sldIdLst>
            <p14:sldId id="482"/>
            <p14:sldId id="383"/>
            <p14:sldId id="426"/>
            <p14:sldId id="437"/>
            <p14:sldId id="351"/>
            <p14:sldId id="439"/>
            <p14:sldId id="441"/>
            <p14:sldId id="401"/>
            <p14:sldId id="443"/>
            <p14:sldId id="382"/>
            <p14:sldId id="402"/>
            <p14:sldId id="430"/>
            <p14:sldId id="386"/>
          </p14:sldIdLst>
        </p14:section>
        <p14:section name="Autonomy and Context" id="{085E4B34-5F5C-4959-8E00-1C5BE0EEBC7C}">
          <p14:sldIdLst>
            <p14:sldId id="393"/>
            <p14:sldId id="445"/>
            <p14:sldId id="452"/>
            <p14:sldId id="449"/>
            <p14:sldId id="451"/>
            <p14:sldId id="397"/>
            <p14:sldId id="454"/>
          </p14:sldIdLst>
        </p14:section>
        <p14:section name="Bridge" id="{824E9B52-62AB-4BB2-9AD1-9F7B645B75E7}">
          <p14:sldIdLst>
            <p14:sldId id="423"/>
            <p14:sldId id="456"/>
            <p14:sldId id="458"/>
            <p14:sldId id="461"/>
          </p14:sldIdLst>
        </p14:section>
        <p14:section name="AI Capabilities" id="{A1B2D84F-D032-422C-B39E-1EB60CCED86E}">
          <p14:sldIdLst>
            <p14:sldId id="411"/>
            <p14:sldId id="412"/>
            <p14:sldId id="413"/>
          </p14:sldIdLst>
        </p14:section>
        <p14:section name="Solving" id="{F969A07B-23B8-4AD2-BC53-8E1EE92815C0}">
          <p14:sldIdLst>
            <p14:sldId id="485"/>
            <p14:sldId id="463"/>
            <p14:sldId id="465"/>
            <p14:sldId id="467"/>
            <p14:sldId id="469"/>
          </p14:sldIdLst>
        </p14:section>
        <p14:section name="Responses" id="{A599A20B-7DA8-400A-811D-D1EC24ACDC5D}">
          <p14:sldIdLst>
            <p14:sldId id="476"/>
            <p14:sldId id="475"/>
            <p14:sldId id="471"/>
            <p14:sldId id="470"/>
            <p14:sldId id="487"/>
            <p14:sldId id="488"/>
            <p14:sldId id="357"/>
            <p14:sldId id="377"/>
            <p14:sldId id="364"/>
            <p14:sldId id="378"/>
            <p14:sldId id="489"/>
            <p14:sldId id="490"/>
            <p14:sldId id="373"/>
            <p14:sldId id="375"/>
            <p14:sldId id="47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1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3ECFCF9-EB90-4EA4-BA1D-B0166F391BF1}">
  <a:tblStyle styleId="{83ECFCF9-EB90-4EA4-BA1D-B0166F391BF1}"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E74B0BC-8218-4BC4-B384-D648047DA537}"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21816" autoAdjust="0"/>
    <p:restoredTop sz="71895" autoAdjust="0"/>
  </p:normalViewPr>
  <p:slideViewPr>
    <p:cSldViewPr snapToGrid="0">
      <p:cViewPr varScale="1">
        <p:scale>
          <a:sx n="74" d="100"/>
          <a:sy n="74" d="100"/>
        </p:scale>
        <p:origin x="533" y="58"/>
      </p:cViewPr>
      <p:guideLst/>
    </p:cSldViewPr>
  </p:slideViewPr>
  <p:notesTextViewPr>
    <p:cViewPr>
      <p:scale>
        <a:sx n="1" d="1"/>
        <a:sy n="1" d="1"/>
      </p:scale>
      <p:origin x="0" y="0"/>
    </p:cViewPr>
  </p:notesTextViewPr>
  <p:sorterViewPr>
    <p:cViewPr varScale="1">
      <p:scale>
        <a:sx n="100" d="100"/>
        <a:sy n="100" d="100"/>
      </p:scale>
      <p:origin x="0" y="-1923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font" Target="fonts/font1.fntdata"/><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font" Target="fonts/font7.fntdata"/><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font" Target="fonts/font2.fntdata"/><Relationship Id="rId77" Type="http://schemas.openxmlformats.org/officeDocument/2006/relationships/font" Target="fonts/font10.fntdata"/><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font" Target="fonts/font5.fntdata"/><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font" Target="fonts/font3.fntdata"/><Relationship Id="rId75"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font" Target="fonts/font6.fntdata"/><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font" Target="fonts/font9.fntdata"/><Relationship Id="rId7" Type="http://schemas.openxmlformats.org/officeDocument/2006/relationships/slide" Target="slides/slide5.xml"/><Relationship Id="rId71" Type="http://schemas.openxmlformats.org/officeDocument/2006/relationships/font" Target="fonts/font4.fntdata"/><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8" name="Google Shape;6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083451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223622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81269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9879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329433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70955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258638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519025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3416499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This project set out with this monster of a goal. Could they make an AI a truly useful coding partner for this super niche, incredibly complex piece of software for linguists? I mean, this isn't just about knowing a standard programming library.</a:t>
            </a:r>
          </a:p>
          <a:p>
            <a:r>
              <a:rPr lang="en-US" dirty="0"/>
              <a:t>This is like the final exam for an AI's ability to understand context.</a:t>
            </a:r>
          </a:p>
          <a:p>
            <a:endParaRPr lang="en-US" dirty="0"/>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21656DF4-692E-4599-9E84-D781E8405AC0}"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5390479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0405927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Scripture use survey</a:t>
            </a:r>
          </a:p>
          <a:p>
            <a:r>
              <a:rPr lang="en-US" dirty="0"/>
              <a:t>Messy, in Swahili</a:t>
            </a:r>
          </a:p>
          <a:p>
            <a:r>
              <a:rPr lang="en-US" dirty="0"/>
              <a:t>Summaries</a:t>
            </a:r>
          </a:p>
        </p:txBody>
      </p:sp>
    </p:spTree>
    <p:extLst>
      <p:ext uri="{BB962C8B-B14F-4D97-AF65-F5344CB8AC3E}">
        <p14:creationId xmlns:p14="http://schemas.microsoft.com/office/powerpoint/2010/main" val="11770461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3771299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 want to address the AI-</a:t>
            </a:r>
            <a:r>
              <a:rPr lang="en-US" dirty="0" err="1"/>
              <a:t>lephant</a:t>
            </a:r>
            <a:r>
              <a:rPr lang="en-US" dirty="0"/>
              <a:t> in the room. Some are fearful of AI, some are eager to take the easy route and sit back. I can understand when someone has been doing something one way for decades and they're reluctant to change before they retire, and they shouldn't have to change their ways, but I hope they’ll be curious.</a:t>
            </a:r>
          </a:p>
          <a:p>
            <a:r>
              <a:rPr lang="en-US" dirty="0"/>
              <a:t>Every generation fears being replaced — by immigrants, by outsourcing, now by AI. But for missionaries, replacement is the </a:t>
            </a:r>
            <a:r>
              <a:rPr lang="en-US" i="1" dirty="0"/>
              <a:t>goal</a:t>
            </a:r>
            <a:r>
              <a:rPr lang="en-US" dirty="0"/>
              <a:t>. Sustainability means training the people who take our place. Bible translation already made that move — from missionaries with local helpers to local translators with expat consultants — and AI is just the next handoff. If someone else now do what I used to do, with or without AI, I'm free to go do the next thing.</a:t>
            </a:r>
          </a:p>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b="0" i="0" u="none" strike="noStrike" cap="none" dirty="0">
                <a:solidFill>
                  <a:srgbClr val="000000"/>
                </a:solidFill>
                <a:effectLst/>
                <a:latin typeface="Arial"/>
                <a:ea typeface="Arial"/>
                <a:cs typeface="Arial"/>
                <a:sym typeface="Arial"/>
              </a:rPr>
              <a:t>I use AI every day to expand my capabilities, but I choose to stay involved in the process and verify the critical results.</a:t>
            </a:r>
            <a:endParaRPr lang="en-US" sz="1100" dirty="0">
              <a:effectLst/>
            </a:endParaRPr>
          </a:p>
        </p:txBody>
      </p:sp>
    </p:spTree>
    <p:extLst>
      <p:ext uri="{BB962C8B-B14F-4D97-AF65-F5344CB8AC3E}">
        <p14:creationId xmlns:p14="http://schemas.microsoft.com/office/powerpoint/2010/main" val="29227533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720929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061847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7642152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9037948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04F7202F-7951-914E-6ECD-142CB211299B}"/>
            </a:ext>
          </a:extLst>
        </p:cNvPr>
        <p:cNvGrpSpPr/>
        <p:nvPr/>
      </p:nvGrpSpPr>
      <p:grpSpPr>
        <a:xfrm>
          <a:off x="0" y="0"/>
          <a:ext cx="0" cy="0"/>
          <a:chOff x="0" y="0"/>
          <a:chExt cx="0" cy="0"/>
        </a:xfrm>
      </p:grpSpPr>
      <p:sp>
        <p:nvSpPr>
          <p:cNvPr id="146" name="Google Shape;146;g35f391192_057:notes">
            <a:extLst>
              <a:ext uri="{FF2B5EF4-FFF2-40B4-BE49-F238E27FC236}">
                <a16:creationId xmlns:a16="http://schemas.microsoft.com/office/drawing/2014/main" id="{F1E5C4E0-BE34-DD13-09FB-46115DC9579B}"/>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5f391192_057:notes">
            <a:extLst>
              <a:ext uri="{FF2B5EF4-FFF2-40B4-BE49-F238E27FC236}">
                <a16:creationId xmlns:a16="http://schemas.microsoft.com/office/drawing/2014/main" id="{49ACADF5-CBCE-35D7-CCC6-59209FA19C0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325600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Claude, Gemini and ChatGPT are general LLMs (Large Language Models) trained on “the Internet”, predicting the next “reasonable” word from that training data, and quite a bit more.</a:t>
            </a:r>
          </a:p>
          <a:p>
            <a:r>
              <a:rPr lang="en-US" dirty="0"/>
              <a:t>Artificial intelligence and machine learning cover MANY old and new tools or techniques, but gradually LLMs have become synonymous with “AI” to most non-specialists.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99486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Most people who think AI is rubbish asked an LLM about their own specialty, then judged it by the first wishy-washy answer.</a:t>
            </a:r>
          </a:p>
          <a:p>
            <a:r>
              <a:rPr lang="en-US" dirty="0"/>
              <a:t>This goes even more poorly if the data needed to construct the response was never made available digitally. It can “guess” but not manufacture data.</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Most AI “lies” (technically hallucinations) can be traced back to incomplete, false, contradictory, or vague training data.</a:t>
            </a:r>
          </a:p>
          <a:p>
            <a:r>
              <a:rPr lang="en-US" dirty="0"/>
              <a:t>A “false” response in our software support agents can almost always be traced to a gap in the training literature and fixed by clarifying that literature.</a:t>
            </a:r>
          </a:p>
          <a:p>
            <a:r>
              <a:rPr lang="en-US" dirty="0"/>
              <a:t>Directing those hallucinations is the AI equivalent to creativity and has given rise to AI art tools.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41142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An LLM presents text as through a viewfinder.</a:t>
            </a:r>
          </a:p>
          <a:p>
            <a:r>
              <a:rPr lang="en-US" dirty="0"/>
              <a:t>Zoom in for one concept in fine detail, zoom out for the blurry whole domain, never both in the same answer.</a:t>
            </a:r>
          </a:p>
          <a:p>
            <a:r>
              <a:rPr lang="en-US" dirty="0"/>
              <a:t>So you decide where to point it.</a:t>
            </a:r>
          </a:p>
          <a:p>
            <a:r>
              <a:rPr lang="en-US" dirty="0"/>
              <a:t>Ask a silly/vague question, get a silly/vague answer.</a:t>
            </a:r>
          </a:p>
          <a:p>
            <a:r>
              <a:rPr lang="en-US" dirty="0"/>
              <a:t>Drill down and you will discover the detail together.</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9522113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847706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4530358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AI wrote that last one…I’m not that kind of nerd.</a:t>
            </a:r>
          </a:p>
        </p:txBody>
      </p:sp>
    </p:spTree>
    <p:extLst>
      <p:ext uri="{BB962C8B-B14F-4D97-AF65-F5344CB8AC3E}">
        <p14:creationId xmlns:p14="http://schemas.microsoft.com/office/powerpoint/2010/main" val="4186254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283224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Most people's first interactions with AI have been through Web interfaces. Copying and pasting the text that you want to work on into a web page and getting a response back to questions.</a:t>
            </a:r>
          </a:p>
          <a:p>
            <a:r>
              <a:rPr lang="en-US" dirty="0"/>
              <a:t>This would be ChatGPT, Gemini or Claude on the Web.</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The LLM generally responds from general knowledge, because it knows VERY little about your context.</a:t>
            </a:r>
          </a:p>
          <a:p>
            <a:r>
              <a:rPr lang="en-US" dirty="0"/>
              <a:t>A “brain dump” about the situation, context, and constraints as well as what you bring to the table before asking the question will nearly always garner a better response than a “cold” question.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Later, we started giving the AI access to folders of documents and code.</a:t>
            </a:r>
          </a:p>
          <a:p>
            <a:r>
              <a:rPr lang="en-US" dirty="0"/>
              <a:t>The LLM can now search and supplement its knowledge to create a fix that is adapted to your context, and you don't have to remember to “paste” it in.</a:t>
            </a:r>
          </a:p>
          <a:p>
            <a:r>
              <a:rPr lang="en-US" dirty="0"/>
              <a:t>Extra Connectors/Plugins point the LLM to knowledge where it lives (email, Slack, Google Drive, external archives).</a:t>
            </a:r>
          </a:p>
          <a:p>
            <a:r>
              <a:rPr lang="en-US" dirty="0"/>
              <a:t>Suddenly, the LLM can sort through the noise, find what's relevant, and solve real problems.</a:t>
            </a:r>
          </a:p>
          <a:p>
            <a:r>
              <a:rPr lang="en-US" dirty="0"/>
              <a:t>This would be Claude Cowork or Code, or Gemini Antigravity.</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Make a plan of what this feature must generally do.</a:t>
            </a:r>
          </a:p>
          <a:p>
            <a:r>
              <a:rPr lang="en-US" dirty="0"/>
              <a:t>Interactively determine what it must and must not do.</a:t>
            </a:r>
          </a:p>
          <a:p>
            <a:r>
              <a:rPr lang="en-US" dirty="0"/>
              <a:t>Make a plan for implementing this feature from start to finish.</a:t>
            </a:r>
          </a:p>
          <a:p>
            <a:r>
              <a:rPr lang="en-US" dirty="0"/>
              <a:t>Divide that plan into tasks.</a:t>
            </a:r>
          </a:p>
          <a:p>
            <a:r>
              <a:rPr lang="en-US" dirty="0"/>
              <a:t>Write tests that won't pass until the feature is done right.</a:t>
            </a:r>
          </a:p>
          <a:p>
            <a:r>
              <a:rPr lang="en-US" dirty="0"/>
              <a:t>The AI implements the plan step-by-step until all tests go “green”, asking clarification questions along the way.</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195306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Today's LLMs read billions of documents.</a:t>
            </a:r>
          </a:p>
          <a:p>
            <a:r>
              <a:rPr lang="en-US" dirty="0"/>
              <a:t>Nearly all in a handful of world languages.</a:t>
            </a:r>
          </a:p>
          <a:p>
            <a:r>
              <a:rPr lang="en-US" dirty="0"/>
              <a:t>Once a language is decoded, new concepts slot in easily.</a:t>
            </a:r>
          </a:p>
          <a:p>
            <a:r>
              <a:rPr lang="en-US" dirty="0"/>
              <a:t>That is why they feel fluent in English, French or Spanish.</a:t>
            </a:r>
          </a:p>
          <a:p>
            <a:r>
              <a:rPr lang="en-US" dirty="0"/>
              <a:t>The fluency comes from volume, not understanding.</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48080139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More is often written about the language than in it.</a:t>
            </a:r>
          </a:p>
          <a:p>
            <a:r>
              <a:rPr lang="en-US" dirty="0"/>
              <a:t>Early orthographies are fluid, so the text is inconsistent.</a:t>
            </a:r>
          </a:p>
          <a:p>
            <a:r>
              <a:rPr lang="en-US" dirty="0"/>
              <a:t>Training data is scattered, unpublished or community-held.</a:t>
            </a:r>
          </a:p>
          <a:p>
            <a:r>
              <a:rPr lang="en-US" dirty="0"/>
              <a:t>The largest document is often the New Testament.</a:t>
            </a:r>
          </a:p>
          <a:p>
            <a:r>
              <a:rPr lang="en-US" dirty="0"/>
              <a:t>SIL AI Engineering works on exactly this gap.</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Know 9 words out of 10 and you can infer the tenth.</a:t>
            </a:r>
          </a:p>
          <a:p>
            <a:r>
              <a:rPr lang="en-US" dirty="0"/>
              <a:t>Know none and there are no signposts at all.</a:t>
            </a:r>
          </a:p>
          <a:p>
            <a:r>
              <a:rPr lang="en-US" dirty="0"/>
              <a:t>AI learns the same way: valid words, valid patterns, linked to concepts it already holds.</a:t>
            </a:r>
          </a:p>
          <a:p>
            <a:r>
              <a:rPr lang="en-US" dirty="0"/>
              <a:t>So Scripture Forge needs many well-aligned books before drafts are usable, often a New Testament.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It needs to see each word dozens of times, in different grammatical situations.</a:t>
            </a:r>
          </a:p>
          <a:p>
            <a:r>
              <a:rPr lang="en-US" dirty="0"/>
              <a:t>It learns by example how creative it is allowed to be.</a:t>
            </a:r>
          </a:p>
          <a:p>
            <a:r>
              <a:rPr lang="en-US" dirty="0"/>
              <a:t>You want creativity inside the grammar, not invented words or ungrammatical sentences.</a:t>
            </a:r>
          </a:p>
          <a:p>
            <a:r>
              <a:rPr lang="en-US" dirty="0"/>
              <a:t>“Unicow” is not a real animal, but compounding rules and related concepts made the request comprehensible in English.</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791099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6452718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198075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Non-determinism is a liability when you want one repeatable answer, but it is an asset when you want options.</a:t>
            </a:r>
          </a:p>
          <a:p>
            <a:r>
              <a:rPr lang="en-US" dirty="0"/>
              <a:t>Ask for twenty ideas rather than one; the weak ones clarify what you actually want from the good ones.</a:t>
            </a:r>
          </a:p>
          <a:p>
            <a:r>
              <a:rPr lang="en-US" dirty="0"/>
              <a:t>The model never gets bored, tired, or defensive, so you can push back as many times as you like.</a:t>
            </a:r>
          </a:p>
          <a:p>
            <a:r>
              <a:rPr lang="en-US" dirty="0"/>
              <a:t>Judgement stays with you: it generates the options, you pick the winner.</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LLMs are non-deterministic:</a:t>
            </a:r>
          </a:p>
          <a:p>
            <a:r>
              <a:rPr lang="en-US" dirty="0"/>
              <a:t>Solve problem A for me… You get a reasonable response.</a:t>
            </a:r>
          </a:p>
          <a:p>
            <a:r>
              <a:rPr lang="en-US" dirty="0"/>
              <a:t>Ask it in a new chat to solve problem A. You get a different reasonable response.</a:t>
            </a:r>
          </a:p>
          <a:p>
            <a:r>
              <a:rPr lang="en-US" dirty="0"/>
              <a:t>Ask it in a new chat to solve problem A. You get a different reasonable response.</a:t>
            </a:r>
          </a:p>
          <a:p>
            <a:r>
              <a:rPr lang="en-US" dirty="0"/>
              <a:t>Sometimes a single long chat will unintentionally change things that worked earlier. </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“Let's analyze this problem and build a deterministic process or tool for determining a solution.”</a:t>
            </a:r>
          </a:p>
          <a:p>
            <a:r>
              <a:rPr lang="en-US" dirty="0"/>
              <a:t>You get code or text that you can test, refine and tweak as far as you desire.</a:t>
            </a:r>
          </a:p>
          <a:p>
            <a:r>
              <a:rPr lang="en-US" dirty="0"/>
              <a:t>In my experience: the first draft will get you 80% of the way there. The next cycle will add 10%. The next cycle adds 5%. With diminishing returns.</a:t>
            </a:r>
          </a:p>
          <a:p>
            <a:r>
              <a:rPr lang="en-US" dirty="0"/>
              <a:t>But you can use the created script dozens or hundreds of times. No AI needed for further runs.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dirty="0"/>
              <a:t>Write an R script that determines the confidence of this conclusion.</a:t>
            </a:r>
          </a:p>
          <a:p>
            <a:r>
              <a:rPr lang="en-US" dirty="0"/>
              <a:t>Maintain an audit trail of changes and transformations to the raw data.</a:t>
            </a:r>
          </a:p>
          <a:p>
            <a:r>
              <a:rPr lang="en-US" dirty="0"/>
              <a:t>Build a survey wizard tool that helps users adapt an existing Keyman keyboard for their language.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pPr marL="457200" marR="0" lvl="0" indent="-317500" algn="l" defTabSz="914400" rtl="0" eaLnBrk="1" fontAlgn="auto" latinLnBrk="0" hangingPunct="1">
              <a:lnSpc>
                <a:spcPct val="100000"/>
              </a:lnSpc>
              <a:spcBef>
                <a:spcPts val="0"/>
              </a:spcBef>
              <a:spcAft>
                <a:spcPts val="0"/>
              </a:spcAft>
              <a:buClr>
                <a:srgbClr val="000000"/>
              </a:buClr>
              <a:buSzPts val="1400"/>
              <a:buFont typeface="Arial"/>
              <a:buChar char="●"/>
              <a:tabLst/>
              <a:defRPr/>
            </a:pPr>
            <a:r>
              <a:rPr lang="en-US" sz="1100" dirty="0"/>
              <a:t>It’s nice to have an answer, but better to have proof.</a:t>
            </a:r>
          </a:p>
          <a:p>
            <a:r>
              <a:rPr lang="en-US" dirty="0"/>
              <a:t>This process of “showing your work” makes processes measurable, improvable, and auditable.</a:t>
            </a:r>
          </a:p>
          <a:p>
            <a:r>
              <a:rPr lang="en-US" dirty="0"/>
              <a:t>Responses drawn from the “black box” of AI aren't reproducible research in the same way you can't cite Wikipedia.</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I wish that I had taken the time to get to know you and your challenges to make targeted suggestions, but we haven’t</a:t>
            </a:r>
          </a:p>
        </p:txBody>
      </p:sp>
    </p:spTree>
    <p:extLst>
      <p:ext uri="{BB962C8B-B14F-4D97-AF65-F5344CB8AC3E}">
        <p14:creationId xmlns:p14="http://schemas.microsoft.com/office/powerpoint/2010/main" val="10496302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5155489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1307527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How many of you work, at least partly, in some of these languages?</a:t>
            </a:r>
          </a:p>
        </p:txBody>
      </p:sp>
    </p:spTree>
    <p:extLst>
      <p:ext uri="{BB962C8B-B14F-4D97-AF65-F5344CB8AC3E}">
        <p14:creationId xmlns:p14="http://schemas.microsoft.com/office/powerpoint/2010/main" val="73132119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0A9B6-21B3-5A38-9AA5-A262834D04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7B34DA-3F4D-BA7F-8CFF-D55985F88DC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682D70A0-5EFC-A204-21CE-2FFBEF3DEEE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198326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168FD-0DD4-06B9-C7C9-597137B592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49D789-655B-5289-4CB0-3310603AFF1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0DFD86D-E598-866C-6737-6210E415466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965471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a:extLst>
            <a:ext uri="{FF2B5EF4-FFF2-40B4-BE49-F238E27FC236}">
              <a16:creationId xmlns:a16="http://schemas.microsoft.com/office/drawing/2014/main" id="{30D96ED6-AA7F-07B9-4A9B-E730E53E09C1}"/>
            </a:ext>
          </a:extLst>
        </p:cNvPr>
        <p:cNvGrpSpPr/>
        <p:nvPr/>
      </p:nvGrpSpPr>
      <p:grpSpPr>
        <a:xfrm>
          <a:off x="0" y="0"/>
          <a:ext cx="0" cy="0"/>
          <a:chOff x="0" y="0"/>
          <a:chExt cx="0" cy="0"/>
        </a:xfrm>
      </p:grpSpPr>
      <p:sp>
        <p:nvSpPr>
          <p:cNvPr id="146" name="Google Shape;146;g35f391192_057:notes">
            <a:extLst>
              <a:ext uri="{FF2B5EF4-FFF2-40B4-BE49-F238E27FC236}">
                <a16:creationId xmlns:a16="http://schemas.microsoft.com/office/drawing/2014/main" id="{C3D1E12E-0684-7173-EA28-1C8473187FB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35f391192_057:notes">
            <a:extLst>
              <a:ext uri="{FF2B5EF4-FFF2-40B4-BE49-F238E27FC236}">
                <a16:creationId xmlns:a16="http://schemas.microsoft.com/office/drawing/2014/main" id="{1F2DA2DD-28D0-56F5-19AD-20F60CE68EC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9508229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g35f391192_0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0" name="Google Shape;130;g35f391192_0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096346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5ed75ccf_0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5" name="Google Shape;285;g35ed75ccf_0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g35ed75ccf_0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4" name="Google Shape;384;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1506312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9.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700185" y="1991850"/>
            <a:ext cx="5807400" cy="1159800"/>
          </a:xfrm>
          <a:prstGeom prst="rect">
            <a:avLst/>
          </a:prstGeom>
        </p:spPr>
        <p:txBody>
          <a:bodyPr spcFirstLastPara="1" wrap="square" lIns="91425" tIns="91425" rIns="91425" bIns="91425" anchor="ctr" anchorCtr="0">
            <a:noAutofit/>
          </a:bodyPr>
          <a:lstStyle>
            <a:lvl1pPr lvl="0">
              <a:spcBef>
                <a:spcPts val="0"/>
              </a:spcBef>
              <a:spcAft>
                <a:spcPts val="0"/>
              </a:spcAft>
              <a:buSzPts val="5800"/>
              <a:buNone/>
              <a:defRPr sz="5800" b="1"/>
            </a:lvl1pPr>
            <a:lvl2pPr lvl="1">
              <a:spcBef>
                <a:spcPts val="0"/>
              </a:spcBef>
              <a:spcAft>
                <a:spcPts val="0"/>
              </a:spcAft>
              <a:buSzPts val="5800"/>
              <a:buNone/>
              <a:defRPr sz="5800" b="1"/>
            </a:lvl2pPr>
            <a:lvl3pPr lvl="2">
              <a:spcBef>
                <a:spcPts val="0"/>
              </a:spcBef>
              <a:spcAft>
                <a:spcPts val="0"/>
              </a:spcAft>
              <a:buSzPts val="5800"/>
              <a:buNone/>
              <a:defRPr sz="5800" b="1"/>
            </a:lvl3pPr>
            <a:lvl4pPr lvl="3">
              <a:spcBef>
                <a:spcPts val="0"/>
              </a:spcBef>
              <a:spcAft>
                <a:spcPts val="0"/>
              </a:spcAft>
              <a:buSzPts val="5800"/>
              <a:buNone/>
              <a:defRPr sz="5800" b="1"/>
            </a:lvl4pPr>
            <a:lvl5pPr lvl="4">
              <a:spcBef>
                <a:spcPts val="0"/>
              </a:spcBef>
              <a:spcAft>
                <a:spcPts val="0"/>
              </a:spcAft>
              <a:buSzPts val="5800"/>
              <a:buNone/>
              <a:defRPr sz="5800" b="1"/>
            </a:lvl5pPr>
            <a:lvl6pPr lvl="5">
              <a:spcBef>
                <a:spcPts val="0"/>
              </a:spcBef>
              <a:spcAft>
                <a:spcPts val="0"/>
              </a:spcAft>
              <a:buSzPts val="5800"/>
              <a:buNone/>
              <a:defRPr sz="5800" b="1"/>
            </a:lvl6pPr>
            <a:lvl7pPr lvl="6">
              <a:spcBef>
                <a:spcPts val="0"/>
              </a:spcBef>
              <a:spcAft>
                <a:spcPts val="0"/>
              </a:spcAft>
              <a:buSzPts val="5800"/>
              <a:buNone/>
              <a:defRPr sz="5800" b="1"/>
            </a:lvl7pPr>
            <a:lvl8pPr lvl="7">
              <a:spcBef>
                <a:spcPts val="0"/>
              </a:spcBef>
              <a:spcAft>
                <a:spcPts val="0"/>
              </a:spcAft>
              <a:buSzPts val="5800"/>
              <a:buNone/>
              <a:defRPr sz="5800" b="1"/>
            </a:lvl8pPr>
            <a:lvl9pPr lvl="8">
              <a:spcBef>
                <a:spcPts val="0"/>
              </a:spcBef>
              <a:spcAft>
                <a:spcPts val="0"/>
              </a:spcAft>
              <a:buSzPts val="5800"/>
              <a:buNone/>
              <a:defRPr sz="5800" b="1"/>
            </a:lvl9pPr>
          </a:lstStyle>
          <a:p>
            <a:endParaRPr/>
          </a:p>
        </p:txBody>
      </p:sp>
      <p:sp>
        <p:nvSpPr>
          <p:cNvPr id="11" name="Google Shape;11;p2"/>
          <p:cNvSpPr/>
          <p:nvPr/>
        </p:nvSpPr>
        <p:spPr>
          <a:xfrm>
            <a:off x="7337531" y="463007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7790243" y="4182401"/>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893253" y="3333348"/>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771302" y="4923775"/>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386266" y="50813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479460" y="2703980"/>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61540" y="643097"/>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507235" y="1080863"/>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314019" y="3625322"/>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882858" y="4186761"/>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58313" y="1596559"/>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396483" y="226428"/>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17492" y="2000594"/>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425273" y="387880"/>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014029" y="4567546"/>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3"/>
          <p:cNvSpPr txBox="1">
            <a:spLocks noGrp="1"/>
          </p:cNvSpPr>
          <p:nvPr>
            <p:ph type="ctrTitle"/>
          </p:nvPr>
        </p:nvSpPr>
        <p:spPr>
          <a:xfrm>
            <a:off x="1546025" y="1754794"/>
            <a:ext cx="58326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4400"/>
              <a:buNone/>
              <a:defRPr sz="4400" b="1"/>
            </a:lvl1pPr>
            <a:lvl2pPr lvl="1" rtl="0">
              <a:spcBef>
                <a:spcPts val="0"/>
              </a:spcBef>
              <a:spcAft>
                <a:spcPts val="0"/>
              </a:spcAft>
              <a:buSzPts val="4400"/>
              <a:buNone/>
              <a:defRPr sz="4400" b="1"/>
            </a:lvl2pPr>
            <a:lvl3pPr lvl="2" rtl="0">
              <a:spcBef>
                <a:spcPts val="0"/>
              </a:spcBef>
              <a:spcAft>
                <a:spcPts val="0"/>
              </a:spcAft>
              <a:buSzPts val="4400"/>
              <a:buNone/>
              <a:defRPr sz="4400" b="1"/>
            </a:lvl3pPr>
            <a:lvl4pPr lvl="3" rtl="0">
              <a:spcBef>
                <a:spcPts val="0"/>
              </a:spcBef>
              <a:spcAft>
                <a:spcPts val="0"/>
              </a:spcAft>
              <a:buSzPts val="4400"/>
              <a:buNone/>
              <a:defRPr sz="4400" b="1"/>
            </a:lvl4pPr>
            <a:lvl5pPr lvl="4" rtl="0">
              <a:spcBef>
                <a:spcPts val="0"/>
              </a:spcBef>
              <a:spcAft>
                <a:spcPts val="0"/>
              </a:spcAft>
              <a:buSzPts val="4400"/>
              <a:buNone/>
              <a:defRPr sz="4400" b="1"/>
            </a:lvl5pPr>
            <a:lvl6pPr lvl="5" rtl="0">
              <a:spcBef>
                <a:spcPts val="0"/>
              </a:spcBef>
              <a:spcAft>
                <a:spcPts val="0"/>
              </a:spcAft>
              <a:buSzPts val="4400"/>
              <a:buNone/>
              <a:defRPr sz="4400" b="1"/>
            </a:lvl6pPr>
            <a:lvl7pPr lvl="6" rtl="0">
              <a:spcBef>
                <a:spcPts val="0"/>
              </a:spcBef>
              <a:spcAft>
                <a:spcPts val="0"/>
              </a:spcAft>
              <a:buSzPts val="4400"/>
              <a:buNone/>
              <a:defRPr sz="4400" b="1"/>
            </a:lvl7pPr>
            <a:lvl8pPr lvl="7" rtl="0">
              <a:spcBef>
                <a:spcPts val="0"/>
              </a:spcBef>
              <a:spcAft>
                <a:spcPts val="0"/>
              </a:spcAft>
              <a:buSzPts val="4400"/>
              <a:buNone/>
              <a:defRPr sz="4400" b="1"/>
            </a:lvl8pPr>
            <a:lvl9pPr lvl="8" rtl="0">
              <a:spcBef>
                <a:spcPts val="0"/>
              </a:spcBef>
              <a:spcAft>
                <a:spcPts val="0"/>
              </a:spcAft>
              <a:buSzPts val="4400"/>
              <a:buNone/>
              <a:defRPr sz="4400" b="1"/>
            </a:lvl9pPr>
          </a:lstStyle>
          <a:p>
            <a:endParaRPr/>
          </a:p>
        </p:txBody>
      </p:sp>
      <p:sp>
        <p:nvSpPr>
          <p:cNvPr id="28" name="Google Shape;28;p3"/>
          <p:cNvSpPr txBox="1">
            <a:spLocks noGrp="1"/>
          </p:cNvSpPr>
          <p:nvPr>
            <p:ph type="subTitle" idx="1"/>
          </p:nvPr>
        </p:nvSpPr>
        <p:spPr>
          <a:xfrm>
            <a:off x="1546025" y="3011511"/>
            <a:ext cx="58326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a:solidFill>
                  <a:schemeClr val="accent3"/>
                </a:solidFill>
              </a:defRPr>
            </a:lvl1pPr>
            <a:lvl2pPr lvl="1" rtl="0">
              <a:spcBef>
                <a:spcPts val="0"/>
              </a:spcBef>
              <a:spcAft>
                <a:spcPts val="0"/>
              </a:spcAft>
              <a:buClr>
                <a:schemeClr val="accent3"/>
              </a:buClr>
              <a:buSzPts val="3000"/>
              <a:buNone/>
              <a:defRPr sz="3000">
                <a:solidFill>
                  <a:schemeClr val="accent3"/>
                </a:solidFill>
              </a:defRPr>
            </a:lvl2pPr>
            <a:lvl3pPr lvl="2" rtl="0">
              <a:spcBef>
                <a:spcPts val="0"/>
              </a:spcBef>
              <a:spcAft>
                <a:spcPts val="0"/>
              </a:spcAft>
              <a:buClr>
                <a:schemeClr val="accent3"/>
              </a:buClr>
              <a:buSzPts val="3000"/>
              <a:buNone/>
              <a:defRPr sz="3000">
                <a:solidFill>
                  <a:schemeClr val="accent3"/>
                </a:solidFill>
              </a:defRPr>
            </a:lvl3pPr>
            <a:lvl4pPr lvl="3" rtl="0">
              <a:spcBef>
                <a:spcPts val="0"/>
              </a:spcBef>
              <a:spcAft>
                <a:spcPts val="0"/>
              </a:spcAft>
              <a:buClr>
                <a:schemeClr val="accent3"/>
              </a:buClr>
              <a:buSzPts val="3000"/>
              <a:buNone/>
              <a:defRPr sz="3000">
                <a:solidFill>
                  <a:schemeClr val="accent3"/>
                </a:solidFill>
              </a:defRPr>
            </a:lvl4pPr>
            <a:lvl5pPr lvl="4" rtl="0">
              <a:spcBef>
                <a:spcPts val="0"/>
              </a:spcBef>
              <a:spcAft>
                <a:spcPts val="0"/>
              </a:spcAft>
              <a:buClr>
                <a:schemeClr val="accent3"/>
              </a:buClr>
              <a:buSzPts val="3000"/>
              <a:buNone/>
              <a:defRPr sz="3000">
                <a:solidFill>
                  <a:schemeClr val="accent3"/>
                </a:solidFill>
              </a:defRPr>
            </a:lvl5pPr>
            <a:lvl6pPr lvl="5" rtl="0">
              <a:spcBef>
                <a:spcPts val="0"/>
              </a:spcBef>
              <a:spcAft>
                <a:spcPts val="0"/>
              </a:spcAft>
              <a:buClr>
                <a:schemeClr val="accent3"/>
              </a:buClr>
              <a:buSzPts val="3000"/>
              <a:buNone/>
              <a:defRPr sz="3000">
                <a:solidFill>
                  <a:schemeClr val="accent3"/>
                </a:solidFill>
              </a:defRPr>
            </a:lvl6pPr>
            <a:lvl7pPr lvl="6" rtl="0">
              <a:spcBef>
                <a:spcPts val="0"/>
              </a:spcBef>
              <a:spcAft>
                <a:spcPts val="0"/>
              </a:spcAft>
              <a:buClr>
                <a:schemeClr val="accent3"/>
              </a:buClr>
              <a:buSzPts val="3000"/>
              <a:buNone/>
              <a:defRPr sz="3000">
                <a:solidFill>
                  <a:schemeClr val="accent3"/>
                </a:solidFill>
              </a:defRPr>
            </a:lvl7pPr>
            <a:lvl8pPr lvl="7" rtl="0">
              <a:spcBef>
                <a:spcPts val="0"/>
              </a:spcBef>
              <a:spcAft>
                <a:spcPts val="0"/>
              </a:spcAft>
              <a:buClr>
                <a:schemeClr val="accent3"/>
              </a:buClr>
              <a:buSzPts val="3000"/>
              <a:buNone/>
              <a:defRPr sz="3000">
                <a:solidFill>
                  <a:schemeClr val="accent3"/>
                </a:solidFill>
              </a:defRPr>
            </a:lvl8pPr>
            <a:lvl9pPr lvl="8" rtl="0">
              <a:spcBef>
                <a:spcPts val="0"/>
              </a:spcBef>
              <a:spcAft>
                <a:spcPts val="0"/>
              </a:spcAft>
              <a:buClr>
                <a:schemeClr val="accent3"/>
              </a:buClr>
              <a:buSzPts val="3000"/>
              <a:buNone/>
              <a:defRPr sz="3000">
                <a:solidFill>
                  <a:schemeClr val="accent3"/>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42" name="Google Shape;42;p5"/>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sz="2400"/>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43" name="Google Shape;43;p5"/>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4"/>
        <p:cNvGrpSpPr/>
        <p:nvPr/>
      </p:nvGrpSpPr>
      <p:grpSpPr>
        <a:xfrm>
          <a:off x="0" y="0"/>
          <a:ext cx="0" cy="0"/>
          <a:chOff x="0" y="0"/>
          <a:chExt cx="0" cy="0"/>
        </a:xfrm>
      </p:grpSpPr>
      <p:sp>
        <p:nvSpPr>
          <p:cNvPr id="45" name="Google Shape;45;p6"/>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46" name="Google Shape;46;p6"/>
          <p:cNvSpPr txBox="1">
            <a:spLocks noGrp="1"/>
          </p:cNvSpPr>
          <p:nvPr>
            <p:ph type="body" idx="1"/>
          </p:nvPr>
        </p:nvSpPr>
        <p:spPr>
          <a:xfrm>
            <a:off x="786137" y="1200150"/>
            <a:ext cx="3675300" cy="37257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7" name="Google Shape;47;p6"/>
          <p:cNvSpPr txBox="1">
            <a:spLocks noGrp="1"/>
          </p:cNvSpPr>
          <p:nvPr>
            <p:ph type="body" idx="2"/>
          </p:nvPr>
        </p:nvSpPr>
        <p:spPr>
          <a:xfrm>
            <a:off x="4682659" y="1200150"/>
            <a:ext cx="3675300" cy="37257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8" name="Google Shape;48;p6"/>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51" name="Google Shape;51;p7"/>
          <p:cNvSpPr txBox="1">
            <a:spLocks noGrp="1"/>
          </p:cNvSpPr>
          <p:nvPr>
            <p:ph type="body" idx="1"/>
          </p:nvPr>
        </p:nvSpPr>
        <p:spPr>
          <a:xfrm>
            <a:off x="786150" y="1200150"/>
            <a:ext cx="2419800" cy="37257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52" name="Google Shape;52;p7"/>
          <p:cNvSpPr txBox="1">
            <a:spLocks noGrp="1"/>
          </p:cNvSpPr>
          <p:nvPr>
            <p:ph type="body" idx="2"/>
          </p:nvPr>
        </p:nvSpPr>
        <p:spPr>
          <a:xfrm>
            <a:off x="3329992" y="1200150"/>
            <a:ext cx="2419800" cy="37257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53" name="Google Shape;53;p7"/>
          <p:cNvSpPr txBox="1">
            <a:spLocks noGrp="1"/>
          </p:cNvSpPr>
          <p:nvPr>
            <p:ph type="body" idx="3"/>
          </p:nvPr>
        </p:nvSpPr>
        <p:spPr>
          <a:xfrm>
            <a:off x="5873834" y="1200150"/>
            <a:ext cx="2419800" cy="37257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54" name="Google Shape;54;p7"/>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61"/>
        <p:cNvGrpSpPr/>
        <p:nvPr/>
      </p:nvGrpSpPr>
      <p:grpSpPr>
        <a:xfrm>
          <a:off x="0" y="0"/>
          <a:ext cx="0" cy="0"/>
          <a:chOff x="0" y="0"/>
          <a:chExt cx="0" cy="0"/>
        </a:xfrm>
      </p:grpSpPr>
      <p:sp>
        <p:nvSpPr>
          <p:cNvPr id="62" name="Google Shape;62;p10"/>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cSld name="Doub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1B00E-DC13-7EF7-F92F-DEAF8375AD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CAED93-53C3-DFB8-B032-98C7EE598889}"/>
              </a:ext>
            </a:extLst>
          </p:cNvPr>
          <p:cNvSpPr>
            <a:spLocks noGrp="1"/>
          </p:cNvSpPr>
          <p:nvPr>
            <p:ph sz="half" idx="1"/>
          </p:nvPr>
        </p:nvSpPr>
        <p:spPr>
          <a:xfrm>
            <a:off x="628650" y="1017589"/>
            <a:ext cx="3867150" cy="35480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542AF06-B916-0944-3922-FF28B7508CD1}"/>
              </a:ext>
            </a:extLst>
          </p:cNvPr>
          <p:cNvSpPr>
            <a:spLocks noGrp="1"/>
          </p:cNvSpPr>
          <p:nvPr>
            <p:ph sz="half" idx="2"/>
          </p:nvPr>
        </p:nvSpPr>
        <p:spPr>
          <a:xfrm>
            <a:off x="4648200" y="1017589"/>
            <a:ext cx="3867150" cy="3548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5C1846-2677-2DCD-E063-B4339DA90F69}"/>
              </a:ext>
            </a:extLst>
          </p:cNvPr>
          <p:cNvSpPr>
            <a:spLocks noGrp="1"/>
          </p:cNvSpPr>
          <p:nvPr>
            <p:ph type="dt" sz="half" idx="10"/>
          </p:nvPr>
        </p:nvSpPr>
        <p:spPr/>
        <p:txBody>
          <a:bodyPr/>
          <a:lstStyle/>
          <a:p>
            <a:fld id="{114B306B-EB40-4FFC-A809-0BE22AC58BFA}" type="datetimeFigureOut">
              <a:rPr lang="en-US" smtClean="0"/>
              <a:t>9/1/2026</a:t>
            </a:fld>
            <a:endParaRPr lang="en-US"/>
          </a:p>
        </p:txBody>
      </p:sp>
      <p:sp>
        <p:nvSpPr>
          <p:cNvPr id="6" name="Footer Placeholder 5">
            <a:extLst>
              <a:ext uri="{FF2B5EF4-FFF2-40B4-BE49-F238E27FC236}">
                <a16:creationId xmlns:a16="http://schemas.microsoft.com/office/drawing/2014/main" id="{45872E97-E458-20FF-39FA-9E0E3E6982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9EC407-844F-1248-E12A-D8AD7D8162B9}"/>
              </a:ext>
            </a:extLst>
          </p:cNvPr>
          <p:cNvSpPr>
            <a:spLocks noGrp="1"/>
          </p:cNvSpPr>
          <p:nvPr>
            <p:ph type="sldNum" sz="quarter" idx="12"/>
          </p:nvPr>
        </p:nvSpPr>
        <p:spPr/>
        <p:txBody>
          <a:bodyPr/>
          <a:lstStyle/>
          <a:p>
            <a:fld id="{2461B487-F7DB-4383-A450-7EFD3AAADCAB}" type="slidenum">
              <a:rPr lang="en-US" smtClean="0"/>
              <a:t>‹#›</a:t>
            </a:fld>
            <a:endParaRPr lang="en-US"/>
          </a:p>
        </p:txBody>
      </p:sp>
      <p:cxnSp>
        <p:nvCxnSpPr>
          <p:cNvPr id="8" name="Google Shape;34;p6">
            <a:extLst>
              <a:ext uri="{FF2B5EF4-FFF2-40B4-BE49-F238E27FC236}">
                <a16:creationId xmlns:a16="http://schemas.microsoft.com/office/drawing/2014/main" id="{B0790025-5E43-7B9C-EB15-D3761B918662}"/>
              </a:ext>
            </a:extLst>
          </p:cNvPr>
          <p:cNvCxnSpPr/>
          <p:nvPr userDrawn="1"/>
        </p:nvCxnSpPr>
        <p:spPr>
          <a:xfrm>
            <a:off x="397800" y="944034"/>
            <a:ext cx="8348400" cy="0"/>
          </a:xfrm>
          <a:prstGeom prst="straightConnector1">
            <a:avLst/>
          </a:prstGeom>
          <a:noFill/>
          <a:ln w="9525" cap="flat" cmpd="sng">
            <a:solidFill>
              <a:srgbClr val="00A7E1"/>
            </a:solidFill>
            <a:prstDash val="solid"/>
            <a:round/>
            <a:headEnd type="none" w="sm" len="sm"/>
            <a:tailEnd type="none" w="sm" len="sm"/>
          </a:ln>
        </p:spPr>
      </p:cxnSp>
    </p:spTree>
    <p:extLst>
      <p:ext uri="{BB962C8B-B14F-4D97-AF65-F5344CB8AC3E}">
        <p14:creationId xmlns:p14="http://schemas.microsoft.com/office/powerpoint/2010/main" val="23687983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Quotable Quot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7F4049C-0F49-B08F-B80C-6B89E8EE0E24}"/>
              </a:ext>
            </a:extLst>
          </p:cNvPr>
          <p:cNvSpPr>
            <a:spLocks noGrp="1"/>
          </p:cNvSpPr>
          <p:nvPr>
            <p:ph type="dt" sz="half" idx="10"/>
          </p:nvPr>
        </p:nvSpPr>
        <p:spPr/>
        <p:txBody>
          <a:bodyPr/>
          <a:lstStyle/>
          <a:p>
            <a:fld id="{114B306B-EB40-4FFC-A809-0BE22AC58BFA}" type="datetimeFigureOut">
              <a:rPr lang="en-US" smtClean="0"/>
              <a:t>9/1/2026</a:t>
            </a:fld>
            <a:endParaRPr lang="en-US"/>
          </a:p>
        </p:txBody>
      </p:sp>
      <p:sp>
        <p:nvSpPr>
          <p:cNvPr id="4" name="Footer Placeholder 3">
            <a:extLst>
              <a:ext uri="{FF2B5EF4-FFF2-40B4-BE49-F238E27FC236}">
                <a16:creationId xmlns:a16="http://schemas.microsoft.com/office/drawing/2014/main" id="{F359701B-27F4-4416-1E15-77A51ED1D1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DAA014-37D4-431B-7F3A-FFB1B8DBF77F}"/>
              </a:ext>
            </a:extLst>
          </p:cNvPr>
          <p:cNvSpPr>
            <a:spLocks noGrp="1"/>
          </p:cNvSpPr>
          <p:nvPr>
            <p:ph type="sldNum" sz="quarter" idx="12"/>
          </p:nvPr>
        </p:nvSpPr>
        <p:spPr/>
        <p:txBody>
          <a:bodyPr/>
          <a:lstStyle/>
          <a:p>
            <a:fld id="{2461B487-F7DB-4383-A450-7EFD3AAADCAB}" type="slidenum">
              <a:rPr lang="en-US" smtClean="0"/>
              <a:t>‹#›</a:t>
            </a:fld>
            <a:endParaRPr lang="en-US"/>
          </a:p>
        </p:txBody>
      </p:sp>
      <p:sp>
        <p:nvSpPr>
          <p:cNvPr id="9" name="Google Shape;33;p4">
            <a:extLst>
              <a:ext uri="{FF2B5EF4-FFF2-40B4-BE49-F238E27FC236}">
                <a16:creationId xmlns:a16="http://schemas.microsoft.com/office/drawing/2014/main" id="{3E35110A-C131-91CF-E25D-CCBECFA03526}"/>
              </a:ext>
            </a:extLst>
          </p:cNvPr>
          <p:cNvSpPr txBox="1"/>
          <p:nvPr/>
        </p:nvSpPr>
        <p:spPr>
          <a:xfrm>
            <a:off x="3839713" y="147918"/>
            <a:ext cx="1464573" cy="65362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b="1" dirty="0">
                <a:solidFill>
                  <a:schemeClr val="accent1"/>
                </a:solidFill>
                <a:latin typeface="Source Sans Pro"/>
                <a:ea typeface="Source Sans Pro"/>
                <a:cs typeface="Source Sans Pro"/>
                <a:sym typeface="Source Sans Pro"/>
              </a:rPr>
              <a:t>“</a:t>
            </a:r>
            <a:endParaRPr sz="6000" b="1" dirty="0">
              <a:solidFill>
                <a:schemeClr val="accent1"/>
              </a:solidFill>
              <a:latin typeface="Source Sans Pro"/>
              <a:ea typeface="Source Sans Pro"/>
              <a:cs typeface="Source Sans Pro"/>
              <a:sym typeface="Source Sans Pro"/>
            </a:endParaRPr>
          </a:p>
        </p:txBody>
      </p:sp>
      <p:sp>
        <p:nvSpPr>
          <p:cNvPr id="10" name="Google Shape;34;p4">
            <a:extLst>
              <a:ext uri="{FF2B5EF4-FFF2-40B4-BE49-F238E27FC236}">
                <a16:creationId xmlns:a16="http://schemas.microsoft.com/office/drawing/2014/main" id="{C75C6041-ECA2-AECC-A188-B8551DC870BC}"/>
              </a:ext>
            </a:extLst>
          </p:cNvPr>
          <p:cNvSpPr/>
          <p:nvPr/>
        </p:nvSpPr>
        <p:spPr>
          <a:xfrm>
            <a:off x="4162978" y="170725"/>
            <a:ext cx="818042" cy="819900"/>
          </a:xfrm>
          <a:prstGeom prst="ellipse">
            <a:avLst/>
          </a:prstGeom>
          <a:noFill/>
          <a:ln w="9525" cap="flat" cmpd="sng">
            <a:solidFill>
              <a:srgbClr val="005CB9"/>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5;p4">
            <a:extLst>
              <a:ext uri="{FF2B5EF4-FFF2-40B4-BE49-F238E27FC236}">
                <a16:creationId xmlns:a16="http://schemas.microsoft.com/office/drawing/2014/main" id="{CF063DFE-5CFC-A49E-162E-D10D9B7AFF6B}"/>
              </a:ext>
            </a:extLst>
          </p:cNvPr>
          <p:cNvSpPr/>
          <p:nvPr/>
        </p:nvSpPr>
        <p:spPr>
          <a:xfrm>
            <a:off x="4286672" y="294700"/>
            <a:ext cx="570654" cy="571950"/>
          </a:xfrm>
          <a:prstGeom prst="ellipse">
            <a:avLst/>
          </a:prstGeom>
          <a:noFill/>
          <a:ln w="19050" cap="flat" cmpd="sng">
            <a:solidFill>
              <a:srgbClr val="00A7E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Text Placeholder 14">
            <a:extLst>
              <a:ext uri="{FF2B5EF4-FFF2-40B4-BE49-F238E27FC236}">
                <a16:creationId xmlns:a16="http://schemas.microsoft.com/office/drawing/2014/main" id="{FB187448-0B89-75B2-100B-CBBB615821D8}"/>
              </a:ext>
            </a:extLst>
          </p:cNvPr>
          <p:cNvSpPr>
            <a:spLocks noGrp="1"/>
          </p:cNvSpPr>
          <p:nvPr userDrawn="1">
            <p:ph type="body" sz="quarter" idx="13"/>
          </p:nvPr>
        </p:nvSpPr>
        <p:spPr>
          <a:xfrm>
            <a:off x="1092200" y="1114600"/>
            <a:ext cx="6788150" cy="2647950"/>
          </a:xfrm>
          <a:noFill/>
          <a:ln>
            <a:noFill/>
          </a:ln>
        </p:spPr>
        <p:txBody>
          <a:bodyPr spcFirstLastPara="1" wrap="square" lIns="91425" tIns="91425" rIns="91425" bIns="91425" anchor="ctr" anchorCtr="0">
            <a:noAutofit/>
          </a:bodyPr>
          <a:lstStyle>
            <a:lvl1pPr marL="0" indent="0">
              <a:buFontTx/>
              <a:buNone/>
              <a:defRPr lang="en-US" sz="3600" i="1" smtClean="0">
                <a:solidFill>
                  <a:srgbClr val="005CB9"/>
                </a:solidFill>
                <a:cs typeface="Source Sans Pro"/>
                <a:sym typeface="Source Sans Pro"/>
              </a:defRPr>
            </a:lvl1pPr>
            <a:lvl2pPr marL="457200" indent="0">
              <a:buNone/>
              <a:defRPr lang="en-US" sz="3600" b="0" i="1" u="none" strike="noStrike" cap="none" smtClean="0">
                <a:solidFill>
                  <a:schemeClr val="dk1"/>
                </a:solidFill>
                <a:latin typeface="Source Sans Pro"/>
                <a:ea typeface="Source Sans Pro"/>
                <a:cs typeface="Source Sans Pro"/>
                <a:sym typeface="Source Sans Pro"/>
              </a:defRPr>
            </a:lvl2pPr>
            <a:lvl3pPr>
              <a:defRPr lang="en-US" sz="3600" b="0" i="1" u="none" strike="noStrike" cap="none" smtClean="0">
                <a:solidFill>
                  <a:schemeClr val="dk1"/>
                </a:solidFill>
                <a:latin typeface="Source Sans Pro"/>
                <a:ea typeface="Source Sans Pro"/>
                <a:cs typeface="Source Sans Pro"/>
                <a:sym typeface="Source Sans Pro"/>
              </a:defRPr>
            </a:lvl3pPr>
            <a:lvl4pPr>
              <a:defRPr lang="en-US" sz="3600" b="0" i="1" u="none" strike="noStrike" cap="none" smtClean="0">
                <a:solidFill>
                  <a:schemeClr val="dk1"/>
                </a:solidFill>
                <a:latin typeface="Source Sans Pro"/>
                <a:ea typeface="Source Sans Pro"/>
                <a:cs typeface="Source Sans Pro"/>
                <a:sym typeface="Source Sans Pro"/>
              </a:defRPr>
            </a:lvl4pPr>
            <a:lvl5pPr>
              <a:defRPr lang="en-US" sz="3600" b="0" i="1" u="none" strike="noStrike" cap="none">
                <a:solidFill>
                  <a:schemeClr val="dk1"/>
                </a:solidFill>
                <a:latin typeface="Source Sans Pro"/>
                <a:ea typeface="Source Sans Pro"/>
                <a:cs typeface="Source Sans Pro"/>
                <a:sym typeface="Source Sans Pro"/>
              </a:defRPr>
            </a:lvl5pPr>
          </a:lstStyle>
          <a:p>
            <a:pPr marL="457200" marR="0" lvl="0" indent="-457200" algn="ctr">
              <a:lnSpc>
                <a:spcPct val="100000"/>
              </a:lnSpc>
              <a:spcBef>
                <a:spcPts val="600"/>
              </a:spcBef>
              <a:spcAft>
                <a:spcPts val="0"/>
              </a:spcAft>
              <a:buClr>
                <a:schemeClr val="dk1"/>
              </a:buClr>
              <a:buSzPts val="3600"/>
              <a:buFont typeface="Source Sans Pro"/>
              <a:buChar char="◎"/>
            </a:pPr>
            <a:r>
              <a:rPr lang="en-US" dirty="0"/>
              <a:t>Click to edit Master text styles</a:t>
            </a:r>
          </a:p>
        </p:txBody>
      </p:sp>
      <p:sp>
        <p:nvSpPr>
          <p:cNvPr id="20" name="Text Placeholder 19">
            <a:extLst>
              <a:ext uri="{FF2B5EF4-FFF2-40B4-BE49-F238E27FC236}">
                <a16:creationId xmlns:a16="http://schemas.microsoft.com/office/drawing/2014/main" id="{AA638A1C-B135-1733-E7A5-24778646131D}"/>
              </a:ext>
            </a:extLst>
          </p:cNvPr>
          <p:cNvSpPr>
            <a:spLocks noGrp="1"/>
          </p:cNvSpPr>
          <p:nvPr>
            <p:ph type="body" sz="quarter" idx="14" hasCustomPrompt="1"/>
          </p:nvPr>
        </p:nvSpPr>
        <p:spPr>
          <a:xfrm>
            <a:off x="4162978" y="3879850"/>
            <a:ext cx="4542872" cy="666750"/>
          </a:xfrm>
        </p:spPr>
        <p:txBody>
          <a:bodyPr/>
          <a:lstStyle>
            <a:lvl1pPr marL="0" indent="0" algn="r">
              <a:buNone/>
              <a:defRPr/>
            </a:lvl1pPr>
          </a:lstStyle>
          <a:p>
            <a:pPr lvl="0"/>
            <a:r>
              <a:rPr lang="en-US" dirty="0"/>
              <a:t>~ Author or Book</a:t>
            </a:r>
          </a:p>
        </p:txBody>
      </p:sp>
    </p:spTree>
    <p:extLst>
      <p:ext uri="{BB962C8B-B14F-4D97-AF65-F5344CB8AC3E}">
        <p14:creationId xmlns:p14="http://schemas.microsoft.com/office/powerpoint/2010/main" val="2719410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Imag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43391E1-D00C-FD98-15FC-32194EB7B291}"/>
              </a:ext>
            </a:extLst>
          </p:cNvPr>
          <p:cNvSpPr/>
          <p:nvPr userDrawn="1"/>
        </p:nvSpPr>
        <p:spPr>
          <a:xfrm>
            <a:off x="0" y="0"/>
            <a:ext cx="9144000" cy="51435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23895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66D6E8CB-4788-BEAB-AD12-A24CE3736A47}"/>
              </a:ext>
            </a:extLst>
          </p:cNvPr>
          <p:cNvSpPr/>
          <p:nvPr userDrawn="1"/>
        </p:nvSpPr>
        <p:spPr>
          <a:xfrm>
            <a:off x="0" y="4609770"/>
            <a:ext cx="9144000" cy="5404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8;p2" descr="SIL_PPT_Character_Charis_1.png">
            <a:extLst>
              <a:ext uri="{FF2B5EF4-FFF2-40B4-BE49-F238E27FC236}">
                <a16:creationId xmlns:a16="http://schemas.microsoft.com/office/drawing/2014/main" id="{63C5FD0F-6F6D-3C5D-71B4-7E77C0A9D509}"/>
              </a:ext>
            </a:extLst>
          </p:cNvPr>
          <p:cNvPicPr preferRelativeResize="0"/>
          <p:nvPr userDrawn="1"/>
        </p:nvPicPr>
        <p:blipFill rotWithShape="1">
          <a:blip r:embed="rId2"/>
          <a:srcRect/>
          <a:stretch/>
        </p:blipFill>
        <p:spPr>
          <a:xfrm>
            <a:off x="5486866" y="2081392"/>
            <a:ext cx="3293070" cy="3225644"/>
          </a:xfrm>
          <a:prstGeom prst="rect">
            <a:avLst/>
          </a:prstGeom>
          <a:noFill/>
          <a:ln>
            <a:noFill/>
          </a:ln>
        </p:spPr>
      </p:pic>
      <p:pic>
        <p:nvPicPr>
          <p:cNvPr id="8" name="Google Shape;9;p2" descr="SIL_PPT_Character_Namdhinggo_1.png">
            <a:extLst>
              <a:ext uri="{FF2B5EF4-FFF2-40B4-BE49-F238E27FC236}">
                <a16:creationId xmlns:a16="http://schemas.microsoft.com/office/drawing/2014/main" id="{18F2A0C6-CCAC-1FD0-8B54-575EC976B465}"/>
              </a:ext>
            </a:extLst>
          </p:cNvPr>
          <p:cNvPicPr preferRelativeResize="0"/>
          <p:nvPr userDrawn="1"/>
        </p:nvPicPr>
        <p:blipFill rotWithShape="1">
          <a:blip r:embed="rId3"/>
          <a:srcRect/>
          <a:stretch/>
        </p:blipFill>
        <p:spPr>
          <a:xfrm>
            <a:off x="-71913" y="349607"/>
            <a:ext cx="2865915" cy="2761965"/>
          </a:xfrm>
          <a:prstGeom prst="rect">
            <a:avLst/>
          </a:prstGeom>
          <a:noFill/>
          <a:ln>
            <a:noFill/>
          </a:ln>
        </p:spPr>
      </p:pic>
      <p:sp>
        <p:nvSpPr>
          <p:cNvPr id="9" name="Google Shape;10;p2">
            <a:extLst>
              <a:ext uri="{FF2B5EF4-FFF2-40B4-BE49-F238E27FC236}">
                <a16:creationId xmlns:a16="http://schemas.microsoft.com/office/drawing/2014/main" id="{5051CB11-6F1F-BE91-B23F-DEC110831973}"/>
              </a:ext>
            </a:extLst>
          </p:cNvPr>
          <p:cNvSpPr txBox="1">
            <a:spLocks noGrp="1"/>
          </p:cNvSpPr>
          <p:nvPr>
            <p:ph type="subTitle" idx="1"/>
          </p:nvPr>
        </p:nvSpPr>
        <p:spPr>
          <a:xfrm>
            <a:off x="795525" y="3515826"/>
            <a:ext cx="7772400" cy="621900"/>
          </a:xfrm>
          <a:prstGeom prst="rect">
            <a:avLst/>
          </a:prstGeom>
        </p:spPr>
        <p:txBody>
          <a:bodyPr spcFirstLastPara="1" wrap="square" lIns="0" tIns="45700" rIns="91425" bIns="45700" anchor="t" anchorCtr="0">
            <a:noAutofit/>
          </a:bodyPr>
          <a:lstStyle>
            <a:lvl1pPr lvl="0" rtl="0">
              <a:lnSpc>
                <a:spcPct val="100000"/>
              </a:lnSpc>
              <a:spcBef>
                <a:spcPts val="0"/>
              </a:spcBef>
              <a:spcAft>
                <a:spcPts val="0"/>
              </a:spcAft>
              <a:buClr>
                <a:srgbClr val="00A7E1"/>
              </a:buClr>
              <a:buSzPts val="3600"/>
              <a:buFont typeface="Source Sans Pro SemiBold"/>
              <a:buNone/>
              <a:defRPr sz="3600">
                <a:solidFill>
                  <a:srgbClr val="00A7E1"/>
                </a:solidFill>
                <a:latin typeface="Source Sans Pro SemiBold"/>
                <a:ea typeface="Source Sans Pro SemiBold"/>
                <a:cs typeface="Source Sans Pro SemiBold"/>
                <a:sym typeface="Source Sans Pro SemiBold"/>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0" name="Google Shape;11;p2">
            <a:extLst>
              <a:ext uri="{FF2B5EF4-FFF2-40B4-BE49-F238E27FC236}">
                <a16:creationId xmlns:a16="http://schemas.microsoft.com/office/drawing/2014/main" id="{39B465B3-788A-F469-D285-44D483ABDE18}"/>
              </a:ext>
            </a:extLst>
          </p:cNvPr>
          <p:cNvSpPr txBox="1">
            <a:spLocks noGrp="1"/>
          </p:cNvSpPr>
          <p:nvPr>
            <p:ph type="title"/>
          </p:nvPr>
        </p:nvSpPr>
        <p:spPr>
          <a:xfrm>
            <a:off x="795528" y="2695349"/>
            <a:ext cx="7984500" cy="749700"/>
          </a:xfrm>
          <a:prstGeom prst="rect">
            <a:avLst/>
          </a:prstGeom>
          <a:noFill/>
          <a:ln>
            <a:noFill/>
          </a:ln>
        </p:spPr>
        <p:txBody>
          <a:bodyPr spcFirstLastPara="1" wrap="square" lIns="0" tIns="45700" rIns="91425" bIns="45700" anchor="ctr" anchorCtr="0">
            <a:noAutofit/>
          </a:bodyPr>
          <a:lstStyle>
            <a:lvl1pPr lvl="0">
              <a:spcBef>
                <a:spcPts val="0"/>
              </a:spcBef>
              <a:spcAft>
                <a:spcPts val="0"/>
              </a:spcAft>
              <a:buNone/>
              <a:defRPr sz="4800">
                <a:solidFill>
                  <a:srgbClr val="005CB9"/>
                </a:solidFill>
                <a:latin typeface="Source Sans Pro SemiBold"/>
                <a:ea typeface="Source Sans Pro SemiBold"/>
                <a:cs typeface="Source Sans Pro SemiBold"/>
                <a:sym typeface="Source Sans Pro SemiBold"/>
              </a:defRPr>
            </a:lvl1pPr>
            <a:lvl2pPr lvl="1">
              <a:spcBef>
                <a:spcPts val="0"/>
              </a:spcBef>
              <a:spcAft>
                <a:spcPts val="0"/>
              </a:spcAft>
              <a:buNone/>
              <a:defRPr>
                <a:latin typeface="Source Sans Pro"/>
                <a:ea typeface="Source Sans Pro"/>
                <a:cs typeface="Source Sans Pro"/>
                <a:sym typeface="Source Sans Pro"/>
              </a:defRPr>
            </a:lvl2pPr>
            <a:lvl3pPr lvl="2">
              <a:spcBef>
                <a:spcPts val="0"/>
              </a:spcBef>
              <a:spcAft>
                <a:spcPts val="0"/>
              </a:spcAft>
              <a:buNone/>
              <a:defRPr>
                <a:latin typeface="Source Sans Pro"/>
                <a:ea typeface="Source Sans Pro"/>
                <a:cs typeface="Source Sans Pro"/>
                <a:sym typeface="Source Sans Pro"/>
              </a:defRPr>
            </a:lvl3pPr>
            <a:lvl4pPr lvl="3">
              <a:spcBef>
                <a:spcPts val="0"/>
              </a:spcBef>
              <a:spcAft>
                <a:spcPts val="0"/>
              </a:spcAft>
              <a:buNone/>
              <a:defRPr>
                <a:latin typeface="Source Sans Pro"/>
                <a:ea typeface="Source Sans Pro"/>
                <a:cs typeface="Source Sans Pro"/>
                <a:sym typeface="Source Sans Pro"/>
              </a:defRPr>
            </a:lvl4pPr>
            <a:lvl5pPr lvl="4">
              <a:spcBef>
                <a:spcPts val="0"/>
              </a:spcBef>
              <a:spcAft>
                <a:spcPts val="0"/>
              </a:spcAft>
              <a:buNone/>
              <a:defRPr>
                <a:latin typeface="Source Sans Pro"/>
                <a:ea typeface="Source Sans Pro"/>
                <a:cs typeface="Source Sans Pro"/>
                <a:sym typeface="Source Sans Pro"/>
              </a:defRPr>
            </a:lvl5pPr>
            <a:lvl6pPr lvl="5">
              <a:spcBef>
                <a:spcPts val="0"/>
              </a:spcBef>
              <a:spcAft>
                <a:spcPts val="0"/>
              </a:spcAft>
              <a:buNone/>
              <a:defRPr>
                <a:latin typeface="Source Sans Pro"/>
                <a:ea typeface="Source Sans Pro"/>
                <a:cs typeface="Source Sans Pro"/>
                <a:sym typeface="Source Sans Pro"/>
              </a:defRPr>
            </a:lvl6pPr>
            <a:lvl7pPr lvl="6">
              <a:spcBef>
                <a:spcPts val="0"/>
              </a:spcBef>
              <a:spcAft>
                <a:spcPts val="0"/>
              </a:spcAft>
              <a:buNone/>
              <a:defRPr>
                <a:latin typeface="Source Sans Pro"/>
                <a:ea typeface="Source Sans Pro"/>
                <a:cs typeface="Source Sans Pro"/>
                <a:sym typeface="Source Sans Pro"/>
              </a:defRPr>
            </a:lvl7pPr>
            <a:lvl8pPr lvl="7">
              <a:spcBef>
                <a:spcPts val="0"/>
              </a:spcBef>
              <a:spcAft>
                <a:spcPts val="0"/>
              </a:spcAft>
              <a:buNone/>
              <a:defRPr>
                <a:latin typeface="Source Sans Pro"/>
                <a:ea typeface="Source Sans Pro"/>
                <a:cs typeface="Source Sans Pro"/>
                <a:sym typeface="Source Sans Pro"/>
              </a:defRPr>
            </a:lvl8pPr>
            <a:lvl9pPr lvl="8">
              <a:spcBef>
                <a:spcPts val="0"/>
              </a:spcBef>
              <a:spcAft>
                <a:spcPts val="0"/>
              </a:spcAft>
              <a:buNone/>
              <a:defRPr>
                <a:latin typeface="Source Sans Pro"/>
                <a:ea typeface="Source Sans Pro"/>
                <a:cs typeface="Source Sans Pro"/>
                <a:sym typeface="Source Sans Pro"/>
              </a:defRPr>
            </a:lvl9pPr>
          </a:lstStyle>
          <a:p>
            <a:endParaRPr dirty="0"/>
          </a:p>
        </p:txBody>
      </p:sp>
      <p:sp>
        <p:nvSpPr>
          <p:cNvPr id="11" name="Google Shape;12;p2">
            <a:extLst>
              <a:ext uri="{FF2B5EF4-FFF2-40B4-BE49-F238E27FC236}">
                <a16:creationId xmlns:a16="http://schemas.microsoft.com/office/drawing/2014/main" id="{266046AD-576E-E242-675A-E8B5DBFB72AA}"/>
              </a:ext>
            </a:extLst>
          </p:cNvPr>
          <p:cNvSpPr txBox="1">
            <a:spLocks noGrp="1"/>
          </p:cNvSpPr>
          <p:nvPr>
            <p:ph type="body" idx="2"/>
          </p:nvPr>
        </p:nvSpPr>
        <p:spPr>
          <a:xfrm>
            <a:off x="743550" y="4236200"/>
            <a:ext cx="7609200" cy="3993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a:lvl2pPr>
            <a:lvl3pPr marL="1371600" lvl="2" indent="-342900">
              <a:spcBef>
                <a:spcPts val="0"/>
              </a:spcBef>
              <a:spcAft>
                <a:spcPts val="0"/>
              </a:spcAft>
              <a:buSzPts val="1800"/>
              <a:buChar char="■"/>
              <a:defRPr/>
            </a:lvl3pPr>
            <a:lvl4pPr marL="1828800" lvl="3" indent="-342900">
              <a:spcBef>
                <a:spcPts val="0"/>
              </a:spcBef>
              <a:spcAft>
                <a:spcPts val="0"/>
              </a:spcAft>
              <a:buSzPts val="1800"/>
              <a:buChar char="●"/>
              <a:defRPr/>
            </a:lvl4pPr>
            <a:lvl5pPr marL="2286000" lvl="4" indent="-342900">
              <a:spcBef>
                <a:spcPts val="0"/>
              </a:spcBef>
              <a:spcAft>
                <a:spcPts val="0"/>
              </a:spcAft>
              <a:buSzPts val="1800"/>
              <a:buChar char="○"/>
              <a:defRPr/>
            </a:lvl5pPr>
            <a:lvl6pPr marL="2743200" lvl="5" indent="-342900">
              <a:spcBef>
                <a:spcPts val="0"/>
              </a:spcBef>
              <a:spcAft>
                <a:spcPts val="0"/>
              </a:spcAft>
              <a:buSzPts val="1800"/>
              <a:buChar char="■"/>
              <a:defRPr/>
            </a:lvl6pPr>
            <a:lvl7pPr marL="3200400" lvl="6" indent="-342900">
              <a:spcBef>
                <a:spcPts val="0"/>
              </a:spcBef>
              <a:spcAft>
                <a:spcPts val="0"/>
              </a:spcAft>
              <a:buSzPts val="1800"/>
              <a:buChar char="●"/>
              <a:defRPr/>
            </a:lvl7pPr>
            <a:lvl8pPr marL="3657600" lvl="7" indent="-342900">
              <a:spcBef>
                <a:spcPts val="0"/>
              </a:spcBef>
              <a:spcAft>
                <a:spcPts val="0"/>
              </a:spcAft>
              <a:buSzPts val="1800"/>
              <a:buChar char="○"/>
              <a:defRPr/>
            </a:lvl8pPr>
            <a:lvl9pPr marL="4114800" lvl="8" indent="-342900">
              <a:spcBef>
                <a:spcPts val="0"/>
              </a:spcBef>
              <a:spcAft>
                <a:spcPts val="0"/>
              </a:spcAft>
              <a:buSzPts val="1800"/>
              <a:buChar char="■"/>
              <a:defRPr/>
            </a:lvl9pPr>
          </a:lstStyle>
          <a:p>
            <a:endParaRPr/>
          </a:p>
        </p:txBody>
      </p:sp>
      <p:pic>
        <p:nvPicPr>
          <p:cNvPr id="12" name="Google Shape;13;p2">
            <a:extLst>
              <a:ext uri="{FF2B5EF4-FFF2-40B4-BE49-F238E27FC236}">
                <a16:creationId xmlns:a16="http://schemas.microsoft.com/office/drawing/2014/main" id="{6979E505-18F3-A421-787E-1F3409378D32}"/>
              </a:ext>
            </a:extLst>
          </p:cNvPr>
          <p:cNvPicPr preferRelativeResize="0"/>
          <p:nvPr userDrawn="1"/>
        </p:nvPicPr>
        <p:blipFill>
          <a:blip r:embed="rId4">
            <a:alphaModFix/>
          </a:blip>
          <a:stretch>
            <a:fillRect/>
          </a:stretch>
        </p:blipFill>
        <p:spPr>
          <a:xfrm>
            <a:off x="6854331" y="804675"/>
            <a:ext cx="1499303" cy="804672"/>
          </a:xfrm>
          <a:prstGeom prst="rect">
            <a:avLst/>
          </a:prstGeom>
          <a:noFill/>
          <a:ln>
            <a:noFill/>
          </a:ln>
        </p:spPr>
      </p:pic>
    </p:spTree>
    <p:extLst>
      <p:ext uri="{BB962C8B-B14F-4D97-AF65-F5344CB8AC3E}">
        <p14:creationId xmlns:p14="http://schemas.microsoft.com/office/powerpoint/2010/main" val="34211794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ubsection Blue">
    <p:spTree>
      <p:nvGrpSpPr>
        <p:cNvPr id="1" name=""/>
        <p:cNvGrpSpPr/>
        <p:nvPr/>
      </p:nvGrpSpPr>
      <p:grpSpPr>
        <a:xfrm>
          <a:off x="0" y="0"/>
          <a:ext cx="0" cy="0"/>
          <a:chOff x="0" y="0"/>
          <a:chExt cx="0" cy="0"/>
        </a:xfrm>
      </p:grpSpPr>
      <p:sp>
        <p:nvSpPr>
          <p:cNvPr id="6" name="Google Shape;15;p3">
            <a:extLst>
              <a:ext uri="{FF2B5EF4-FFF2-40B4-BE49-F238E27FC236}">
                <a16:creationId xmlns:a16="http://schemas.microsoft.com/office/drawing/2014/main" id="{0CB52529-ECEF-C4B5-7AF9-D2BFFDEB5FE2}"/>
              </a:ext>
            </a:extLst>
          </p:cNvPr>
          <p:cNvSpPr/>
          <p:nvPr userDrawn="1"/>
        </p:nvSpPr>
        <p:spPr>
          <a:xfrm>
            <a:off x="-4500" y="-50400"/>
            <a:ext cx="9153000" cy="5193900"/>
          </a:xfrm>
          <a:prstGeom prst="rect">
            <a:avLst/>
          </a:prstGeom>
          <a:solidFill>
            <a:srgbClr val="005CB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Source Sans Pro Light"/>
              <a:ea typeface="Source Sans Pro Light"/>
              <a:cs typeface="Source Sans Pro Light"/>
              <a:sym typeface="Source Sans Pro Light"/>
            </a:endParaRPr>
          </a:p>
        </p:txBody>
      </p:sp>
      <p:pic>
        <p:nvPicPr>
          <p:cNvPr id="7" name="Google Shape;16;p3">
            <a:extLst>
              <a:ext uri="{FF2B5EF4-FFF2-40B4-BE49-F238E27FC236}">
                <a16:creationId xmlns:a16="http://schemas.microsoft.com/office/drawing/2014/main" id="{6552ABA6-0029-082C-11D9-70A91898BEBD}"/>
              </a:ext>
            </a:extLst>
          </p:cNvPr>
          <p:cNvPicPr preferRelativeResize="0"/>
          <p:nvPr userDrawn="1"/>
        </p:nvPicPr>
        <p:blipFill rotWithShape="1">
          <a:blip r:embed="rId2">
            <a:alphaModFix/>
          </a:blip>
          <a:srcRect/>
          <a:stretch/>
        </p:blipFill>
        <p:spPr>
          <a:xfrm>
            <a:off x="0" y="-109844"/>
            <a:ext cx="2945650" cy="3840175"/>
          </a:xfrm>
          <a:prstGeom prst="rect">
            <a:avLst/>
          </a:prstGeom>
          <a:noFill/>
          <a:ln>
            <a:noFill/>
          </a:ln>
        </p:spPr>
      </p:pic>
      <p:pic>
        <p:nvPicPr>
          <p:cNvPr id="8" name="Google Shape;17;p3" descr="SIL_PPT_Logo_2.png">
            <a:extLst>
              <a:ext uri="{FF2B5EF4-FFF2-40B4-BE49-F238E27FC236}">
                <a16:creationId xmlns:a16="http://schemas.microsoft.com/office/drawing/2014/main" id="{B1621055-D93D-FFC5-E68D-527FC48A031D}"/>
              </a:ext>
            </a:extLst>
          </p:cNvPr>
          <p:cNvPicPr preferRelativeResize="0"/>
          <p:nvPr userDrawn="1"/>
        </p:nvPicPr>
        <p:blipFill rotWithShape="1">
          <a:blip r:embed="rId3">
            <a:alphaModFix/>
          </a:blip>
          <a:srcRect/>
          <a:stretch/>
        </p:blipFill>
        <p:spPr>
          <a:xfrm>
            <a:off x="6905872" y="791971"/>
            <a:ext cx="1459655" cy="832102"/>
          </a:xfrm>
          <a:prstGeom prst="rect">
            <a:avLst/>
          </a:prstGeom>
          <a:noFill/>
          <a:ln>
            <a:noFill/>
          </a:ln>
        </p:spPr>
      </p:pic>
      <p:pic>
        <p:nvPicPr>
          <p:cNvPr id="9" name="Google Shape;18;p3">
            <a:extLst>
              <a:ext uri="{FF2B5EF4-FFF2-40B4-BE49-F238E27FC236}">
                <a16:creationId xmlns:a16="http://schemas.microsoft.com/office/drawing/2014/main" id="{33816BA4-7DC5-570E-4E96-EA1E30EAF563}"/>
              </a:ext>
            </a:extLst>
          </p:cNvPr>
          <p:cNvPicPr preferRelativeResize="0"/>
          <p:nvPr userDrawn="1"/>
        </p:nvPicPr>
        <p:blipFill rotWithShape="1">
          <a:blip r:embed="rId4">
            <a:alphaModFix/>
          </a:blip>
          <a:srcRect/>
          <a:stretch/>
        </p:blipFill>
        <p:spPr>
          <a:xfrm>
            <a:off x="5897096" y="2052954"/>
            <a:ext cx="3246906" cy="3487977"/>
          </a:xfrm>
          <a:prstGeom prst="rect">
            <a:avLst/>
          </a:prstGeom>
          <a:noFill/>
          <a:ln>
            <a:noFill/>
          </a:ln>
        </p:spPr>
      </p:pic>
      <p:sp>
        <p:nvSpPr>
          <p:cNvPr id="10" name="Google Shape;19;p3">
            <a:extLst>
              <a:ext uri="{FF2B5EF4-FFF2-40B4-BE49-F238E27FC236}">
                <a16:creationId xmlns:a16="http://schemas.microsoft.com/office/drawing/2014/main" id="{D062985B-E882-93AB-37FC-6F33B1B87AF0}"/>
              </a:ext>
            </a:extLst>
          </p:cNvPr>
          <p:cNvSpPr txBox="1">
            <a:spLocks noGrp="1"/>
          </p:cNvSpPr>
          <p:nvPr>
            <p:ph type="ctrTitle"/>
          </p:nvPr>
        </p:nvSpPr>
        <p:spPr>
          <a:xfrm>
            <a:off x="792687" y="3092494"/>
            <a:ext cx="7772400" cy="1093800"/>
          </a:xfrm>
          <a:prstGeom prst="rect">
            <a:avLst/>
          </a:prstGeom>
          <a:noFill/>
          <a:ln>
            <a:noFill/>
          </a:ln>
        </p:spPr>
        <p:txBody>
          <a:bodyPr spcFirstLastPara="1" wrap="square" lIns="0" tIns="45700" rIns="91425" bIns="45700" anchor="t" anchorCtr="0">
            <a:noAutofit/>
          </a:bodyPr>
          <a:lstStyle>
            <a:lvl1pPr marR="0" lvl="0" algn="l" rtl="0">
              <a:lnSpc>
                <a:spcPct val="95348"/>
              </a:lnSpc>
              <a:spcBef>
                <a:spcPts val="0"/>
              </a:spcBef>
              <a:spcAft>
                <a:spcPts val="0"/>
              </a:spcAft>
              <a:buClr>
                <a:srgbClr val="FFFFFF"/>
              </a:buClr>
              <a:buSzPts val="4800"/>
              <a:buFont typeface="Source Sans Pro SemiBold"/>
              <a:buNone/>
              <a:defRPr sz="4800" b="0" i="0" u="none" strike="noStrike" cap="none">
                <a:solidFill>
                  <a:srgbClr val="FFFFFF"/>
                </a:solidFill>
                <a:latin typeface="Source Sans Pro SemiBold"/>
                <a:ea typeface="Source Sans Pro SemiBold"/>
                <a:cs typeface="Source Sans Pro SemiBold"/>
                <a:sym typeface="Source Sans Pro SemiBold"/>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sp>
        <p:nvSpPr>
          <p:cNvPr id="11" name="Slide Number Placeholder 4">
            <a:extLst>
              <a:ext uri="{FF2B5EF4-FFF2-40B4-BE49-F238E27FC236}">
                <a16:creationId xmlns:a16="http://schemas.microsoft.com/office/drawing/2014/main" id="{584177D7-7B74-5A39-0F38-1FD04E3233A8}"/>
              </a:ext>
            </a:extLst>
          </p:cNvPr>
          <p:cNvSpPr>
            <a:spLocks noGrp="1"/>
          </p:cNvSpPr>
          <p:nvPr>
            <p:ph type="sldNum" sz="quarter" idx="12"/>
          </p:nvPr>
        </p:nvSpPr>
        <p:spPr>
          <a:xfrm>
            <a:off x="6457950" y="4767263"/>
            <a:ext cx="2057400" cy="274637"/>
          </a:xfrm>
        </p:spPr>
        <p:txBody>
          <a:bodyPr/>
          <a:lstStyle/>
          <a:p>
            <a:fld id="{2461B487-F7DB-4383-A450-7EFD3AAADCAB}" type="slidenum">
              <a:rPr lang="en-US" smtClean="0"/>
              <a:t>‹#›</a:t>
            </a:fld>
            <a:endParaRPr lang="en-US"/>
          </a:p>
        </p:txBody>
      </p:sp>
    </p:spTree>
    <p:extLst>
      <p:ext uri="{BB962C8B-B14F-4D97-AF65-F5344CB8AC3E}">
        <p14:creationId xmlns:p14="http://schemas.microsoft.com/office/powerpoint/2010/main" val="29905891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bsection Cya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D83DE8A5-EECE-2893-3156-3FCDC55EF115}"/>
              </a:ext>
            </a:extLst>
          </p:cNvPr>
          <p:cNvSpPr>
            <a:spLocks noGrp="1"/>
          </p:cNvSpPr>
          <p:nvPr>
            <p:ph type="dt" sz="half" idx="10"/>
          </p:nvPr>
        </p:nvSpPr>
        <p:spPr/>
        <p:txBody>
          <a:bodyPr/>
          <a:lstStyle/>
          <a:p>
            <a:fld id="{114B306B-EB40-4FFC-A809-0BE22AC58BFA}" type="datetimeFigureOut">
              <a:rPr lang="en-US" smtClean="0"/>
              <a:t>9/1/2026</a:t>
            </a:fld>
            <a:endParaRPr lang="en-US"/>
          </a:p>
        </p:txBody>
      </p:sp>
      <p:sp>
        <p:nvSpPr>
          <p:cNvPr id="4" name="Footer Placeholder 3">
            <a:extLst>
              <a:ext uri="{FF2B5EF4-FFF2-40B4-BE49-F238E27FC236}">
                <a16:creationId xmlns:a16="http://schemas.microsoft.com/office/drawing/2014/main" id="{C7964C62-A7F6-82A2-421D-9F4765ED8049}"/>
              </a:ext>
            </a:extLst>
          </p:cNvPr>
          <p:cNvSpPr>
            <a:spLocks noGrp="1"/>
          </p:cNvSpPr>
          <p:nvPr>
            <p:ph type="ftr" sz="quarter" idx="11"/>
          </p:nvPr>
        </p:nvSpPr>
        <p:spPr/>
        <p:txBody>
          <a:bodyPr/>
          <a:lstStyle/>
          <a:p>
            <a:endParaRPr lang="en-US"/>
          </a:p>
        </p:txBody>
      </p:sp>
      <p:sp>
        <p:nvSpPr>
          <p:cNvPr id="6" name="Google Shape;21;p4">
            <a:extLst>
              <a:ext uri="{FF2B5EF4-FFF2-40B4-BE49-F238E27FC236}">
                <a16:creationId xmlns:a16="http://schemas.microsoft.com/office/drawing/2014/main" id="{1CD9859F-79D5-7555-03C1-020641A0B74D}"/>
              </a:ext>
            </a:extLst>
          </p:cNvPr>
          <p:cNvSpPr/>
          <p:nvPr userDrawn="1"/>
        </p:nvSpPr>
        <p:spPr>
          <a:xfrm>
            <a:off x="-9000" y="-50400"/>
            <a:ext cx="9153000" cy="5193900"/>
          </a:xfrm>
          <a:prstGeom prst="rect">
            <a:avLst/>
          </a:prstGeom>
          <a:solidFill>
            <a:srgbClr val="00A7E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Source Sans Pro Light"/>
              <a:ea typeface="Source Sans Pro Light"/>
              <a:cs typeface="Source Sans Pro Light"/>
              <a:sym typeface="Source Sans Pro Light"/>
            </a:endParaRPr>
          </a:p>
        </p:txBody>
      </p:sp>
      <p:pic>
        <p:nvPicPr>
          <p:cNvPr id="7" name="Google Shape;22;p4">
            <a:extLst>
              <a:ext uri="{FF2B5EF4-FFF2-40B4-BE49-F238E27FC236}">
                <a16:creationId xmlns:a16="http://schemas.microsoft.com/office/drawing/2014/main" id="{7CD1225A-A212-307E-6E59-F53DF8AF2A08}"/>
              </a:ext>
            </a:extLst>
          </p:cNvPr>
          <p:cNvPicPr preferRelativeResize="0"/>
          <p:nvPr userDrawn="1"/>
        </p:nvPicPr>
        <p:blipFill rotWithShape="1">
          <a:blip r:embed="rId2">
            <a:alphaModFix/>
          </a:blip>
          <a:srcRect/>
          <a:stretch/>
        </p:blipFill>
        <p:spPr>
          <a:xfrm>
            <a:off x="6714681" y="1977509"/>
            <a:ext cx="2451401" cy="3310602"/>
          </a:xfrm>
          <a:prstGeom prst="rect">
            <a:avLst/>
          </a:prstGeom>
          <a:noFill/>
          <a:ln>
            <a:noFill/>
          </a:ln>
        </p:spPr>
      </p:pic>
      <p:pic>
        <p:nvPicPr>
          <p:cNvPr id="8" name="Google Shape;24;p4">
            <a:extLst>
              <a:ext uri="{FF2B5EF4-FFF2-40B4-BE49-F238E27FC236}">
                <a16:creationId xmlns:a16="http://schemas.microsoft.com/office/drawing/2014/main" id="{317272F8-8238-0A21-D701-388F82B4480D}"/>
              </a:ext>
            </a:extLst>
          </p:cNvPr>
          <p:cNvPicPr preferRelativeResize="0"/>
          <p:nvPr userDrawn="1"/>
        </p:nvPicPr>
        <p:blipFill rotWithShape="1">
          <a:blip r:embed="rId3">
            <a:alphaModFix/>
          </a:blip>
          <a:srcRect/>
          <a:stretch/>
        </p:blipFill>
        <p:spPr>
          <a:xfrm>
            <a:off x="6906386" y="791971"/>
            <a:ext cx="1458628" cy="832103"/>
          </a:xfrm>
          <a:prstGeom prst="rect">
            <a:avLst/>
          </a:prstGeom>
          <a:noFill/>
          <a:ln>
            <a:noFill/>
          </a:ln>
        </p:spPr>
      </p:pic>
      <p:sp>
        <p:nvSpPr>
          <p:cNvPr id="9" name="Google Shape;25;p4">
            <a:extLst>
              <a:ext uri="{FF2B5EF4-FFF2-40B4-BE49-F238E27FC236}">
                <a16:creationId xmlns:a16="http://schemas.microsoft.com/office/drawing/2014/main" id="{BBC78610-4CC2-ABEA-C596-BB55E0505062}"/>
              </a:ext>
            </a:extLst>
          </p:cNvPr>
          <p:cNvSpPr txBox="1">
            <a:spLocks noGrp="1"/>
          </p:cNvSpPr>
          <p:nvPr>
            <p:ph type="ctrTitle"/>
          </p:nvPr>
        </p:nvSpPr>
        <p:spPr>
          <a:xfrm>
            <a:off x="792687" y="3093788"/>
            <a:ext cx="7772400" cy="1093800"/>
          </a:xfrm>
          <a:prstGeom prst="rect">
            <a:avLst/>
          </a:prstGeom>
          <a:noFill/>
          <a:ln>
            <a:noFill/>
          </a:ln>
        </p:spPr>
        <p:txBody>
          <a:bodyPr spcFirstLastPara="1" wrap="square" lIns="0" tIns="45700" rIns="91425" bIns="45700" anchor="t" anchorCtr="0">
            <a:noAutofit/>
          </a:bodyPr>
          <a:lstStyle>
            <a:lvl1pPr marR="0" lvl="0" algn="l" rtl="0">
              <a:lnSpc>
                <a:spcPct val="95348"/>
              </a:lnSpc>
              <a:spcBef>
                <a:spcPts val="0"/>
              </a:spcBef>
              <a:spcAft>
                <a:spcPts val="0"/>
              </a:spcAft>
              <a:buClr>
                <a:srgbClr val="FFFFFF"/>
              </a:buClr>
              <a:buSzPts val="4800"/>
              <a:buFont typeface="Source Sans Pro SemiBold"/>
              <a:buNone/>
              <a:defRPr sz="4800" b="0" i="0" u="none" strike="noStrike" cap="none">
                <a:solidFill>
                  <a:srgbClr val="FFFFFF"/>
                </a:solidFill>
                <a:latin typeface="Source Sans Pro SemiBold"/>
                <a:ea typeface="Source Sans Pro SemiBold"/>
                <a:cs typeface="Source Sans Pro SemiBold"/>
                <a:sym typeface="Source Sans Pro SemiBold"/>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pic>
        <p:nvPicPr>
          <p:cNvPr id="10" name="Picture 9" descr="Icon&#10;&#10;Description automatically generated">
            <a:extLst>
              <a:ext uri="{FF2B5EF4-FFF2-40B4-BE49-F238E27FC236}">
                <a16:creationId xmlns:a16="http://schemas.microsoft.com/office/drawing/2014/main" id="{DD167C42-E7DC-0026-6F84-AEA06FB73423}"/>
              </a:ext>
            </a:extLst>
          </p:cNvPr>
          <p:cNvPicPr>
            <a:picLocks noChangeAspect="1"/>
          </p:cNvPicPr>
          <p:nvPr userDrawn="1"/>
        </p:nvPicPr>
        <p:blipFill>
          <a:blip r:embed="rId4"/>
          <a:stretch>
            <a:fillRect/>
          </a:stretch>
        </p:blipFill>
        <p:spPr>
          <a:xfrm>
            <a:off x="-237866" y="-235131"/>
            <a:ext cx="4638427" cy="5143500"/>
          </a:xfrm>
          <a:prstGeom prst="rect">
            <a:avLst/>
          </a:prstGeom>
        </p:spPr>
      </p:pic>
      <p:sp>
        <p:nvSpPr>
          <p:cNvPr id="5" name="Slide Number Placeholder 4">
            <a:extLst>
              <a:ext uri="{FF2B5EF4-FFF2-40B4-BE49-F238E27FC236}">
                <a16:creationId xmlns:a16="http://schemas.microsoft.com/office/drawing/2014/main" id="{A2834BDE-8429-6DA7-B973-10D601A37B95}"/>
              </a:ext>
            </a:extLst>
          </p:cNvPr>
          <p:cNvSpPr>
            <a:spLocks noGrp="1"/>
          </p:cNvSpPr>
          <p:nvPr>
            <p:ph type="sldNum" sz="quarter" idx="12"/>
          </p:nvPr>
        </p:nvSpPr>
        <p:spPr/>
        <p:txBody>
          <a:bodyPr/>
          <a:lstStyle/>
          <a:p>
            <a:fld id="{2461B487-F7DB-4383-A450-7EFD3AAADCAB}" type="slidenum">
              <a:rPr lang="en-US" smtClean="0"/>
              <a:t>‹#›</a:t>
            </a:fld>
            <a:endParaRPr lang="en-US"/>
          </a:p>
        </p:txBody>
      </p:sp>
    </p:spTree>
    <p:extLst>
      <p:ext uri="{BB962C8B-B14F-4D97-AF65-F5344CB8AC3E}">
        <p14:creationId xmlns:p14="http://schemas.microsoft.com/office/powerpoint/2010/main" val="22769994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ubsection Yellow">
    <p:spTree>
      <p:nvGrpSpPr>
        <p:cNvPr id="1" name=""/>
        <p:cNvGrpSpPr/>
        <p:nvPr/>
      </p:nvGrpSpPr>
      <p:grpSpPr>
        <a:xfrm>
          <a:off x="0" y="0"/>
          <a:ext cx="0" cy="0"/>
          <a:chOff x="0" y="0"/>
          <a:chExt cx="0" cy="0"/>
        </a:xfrm>
      </p:grpSpPr>
      <p:sp>
        <p:nvSpPr>
          <p:cNvPr id="6" name="Google Shape;27;p5">
            <a:extLst>
              <a:ext uri="{FF2B5EF4-FFF2-40B4-BE49-F238E27FC236}">
                <a16:creationId xmlns:a16="http://schemas.microsoft.com/office/drawing/2014/main" id="{B3AB6853-E1FD-859C-AFA9-E58B1F198D93}"/>
              </a:ext>
            </a:extLst>
          </p:cNvPr>
          <p:cNvSpPr/>
          <p:nvPr userDrawn="1"/>
        </p:nvSpPr>
        <p:spPr>
          <a:xfrm>
            <a:off x="0" y="-15426"/>
            <a:ext cx="9153000" cy="5193900"/>
          </a:xfrm>
          <a:prstGeom prst="rect">
            <a:avLst/>
          </a:prstGeom>
          <a:solidFill>
            <a:srgbClr val="FFB71B"/>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Source Sans Pro Light"/>
              <a:ea typeface="Source Sans Pro Light"/>
              <a:cs typeface="Source Sans Pro Light"/>
              <a:sym typeface="Source Sans Pro Light"/>
            </a:endParaRPr>
          </a:p>
        </p:txBody>
      </p:sp>
      <p:pic>
        <p:nvPicPr>
          <p:cNvPr id="7" name="Google Shape;28;p5">
            <a:extLst>
              <a:ext uri="{FF2B5EF4-FFF2-40B4-BE49-F238E27FC236}">
                <a16:creationId xmlns:a16="http://schemas.microsoft.com/office/drawing/2014/main" id="{5FA6A851-02AD-428A-F851-47992F1E81F2}"/>
              </a:ext>
            </a:extLst>
          </p:cNvPr>
          <p:cNvPicPr preferRelativeResize="0"/>
          <p:nvPr userDrawn="1"/>
        </p:nvPicPr>
        <p:blipFill rotWithShape="1">
          <a:blip r:embed="rId2">
            <a:alphaModFix/>
          </a:blip>
          <a:srcRect/>
          <a:stretch/>
        </p:blipFill>
        <p:spPr>
          <a:xfrm>
            <a:off x="6578600" y="1781188"/>
            <a:ext cx="2630833" cy="3708960"/>
          </a:xfrm>
          <a:prstGeom prst="rect">
            <a:avLst/>
          </a:prstGeom>
          <a:noFill/>
          <a:ln>
            <a:noFill/>
          </a:ln>
        </p:spPr>
      </p:pic>
      <p:pic>
        <p:nvPicPr>
          <p:cNvPr id="8" name="Google Shape;29;p5">
            <a:extLst>
              <a:ext uri="{FF2B5EF4-FFF2-40B4-BE49-F238E27FC236}">
                <a16:creationId xmlns:a16="http://schemas.microsoft.com/office/drawing/2014/main" id="{3AD0D634-73F8-6728-C83D-752FDB65357F}"/>
              </a:ext>
            </a:extLst>
          </p:cNvPr>
          <p:cNvPicPr preferRelativeResize="0"/>
          <p:nvPr userDrawn="1"/>
        </p:nvPicPr>
        <p:blipFill rotWithShape="1">
          <a:blip r:embed="rId3">
            <a:alphaModFix/>
          </a:blip>
          <a:srcRect/>
          <a:stretch/>
        </p:blipFill>
        <p:spPr>
          <a:xfrm>
            <a:off x="-5870" y="-364429"/>
            <a:ext cx="2798730" cy="3405933"/>
          </a:xfrm>
          <a:prstGeom prst="rect">
            <a:avLst/>
          </a:prstGeom>
          <a:noFill/>
          <a:ln>
            <a:noFill/>
          </a:ln>
        </p:spPr>
      </p:pic>
      <p:sp>
        <p:nvSpPr>
          <p:cNvPr id="9" name="Google Shape;31;p5">
            <a:extLst>
              <a:ext uri="{FF2B5EF4-FFF2-40B4-BE49-F238E27FC236}">
                <a16:creationId xmlns:a16="http://schemas.microsoft.com/office/drawing/2014/main" id="{D493DDA2-8D37-E02D-31E6-4FB9498F1C71}"/>
              </a:ext>
            </a:extLst>
          </p:cNvPr>
          <p:cNvSpPr txBox="1">
            <a:spLocks noGrp="1"/>
          </p:cNvSpPr>
          <p:nvPr>
            <p:ph type="ctrTitle"/>
          </p:nvPr>
        </p:nvSpPr>
        <p:spPr>
          <a:xfrm>
            <a:off x="792687" y="3094767"/>
            <a:ext cx="7772400" cy="1093800"/>
          </a:xfrm>
          <a:prstGeom prst="rect">
            <a:avLst/>
          </a:prstGeom>
          <a:noFill/>
          <a:ln>
            <a:noFill/>
          </a:ln>
        </p:spPr>
        <p:txBody>
          <a:bodyPr spcFirstLastPara="1" wrap="square" lIns="0" tIns="45700" rIns="91425" bIns="45700" anchor="t" anchorCtr="0">
            <a:noAutofit/>
          </a:bodyPr>
          <a:lstStyle>
            <a:lvl1pPr marR="0" lvl="0" algn="l" rtl="0">
              <a:lnSpc>
                <a:spcPct val="95348"/>
              </a:lnSpc>
              <a:spcBef>
                <a:spcPts val="0"/>
              </a:spcBef>
              <a:spcAft>
                <a:spcPts val="0"/>
              </a:spcAft>
              <a:buClr>
                <a:srgbClr val="FFFFFF"/>
              </a:buClr>
              <a:buSzPts val="4800"/>
              <a:buFont typeface="Source Sans Pro SemiBold"/>
              <a:buNone/>
              <a:defRPr sz="4800" b="0" i="0" u="none" strike="noStrike" cap="none">
                <a:solidFill>
                  <a:srgbClr val="FFFFFF"/>
                </a:solidFill>
                <a:latin typeface="Source Sans Pro SemiBold"/>
                <a:ea typeface="Source Sans Pro SemiBold"/>
                <a:cs typeface="Source Sans Pro SemiBold"/>
                <a:sym typeface="Source Sans Pro SemiBold"/>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dirty="0"/>
          </a:p>
        </p:txBody>
      </p:sp>
      <p:pic>
        <p:nvPicPr>
          <p:cNvPr id="10" name="Picture 9" descr="Icon&#10;&#10;Description automatically generated">
            <a:extLst>
              <a:ext uri="{FF2B5EF4-FFF2-40B4-BE49-F238E27FC236}">
                <a16:creationId xmlns:a16="http://schemas.microsoft.com/office/drawing/2014/main" id="{E0F0125C-F75D-B42E-9342-EC0310ADBA0F}"/>
              </a:ext>
            </a:extLst>
          </p:cNvPr>
          <p:cNvPicPr>
            <a:picLocks noChangeAspect="1"/>
          </p:cNvPicPr>
          <p:nvPr userDrawn="1"/>
        </p:nvPicPr>
        <p:blipFill>
          <a:blip r:embed="rId4"/>
          <a:stretch>
            <a:fillRect/>
          </a:stretch>
        </p:blipFill>
        <p:spPr>
          <a:xfrm>
            <a:off x="6813305" y="792089"/>
            <a:ext cx="1551708" cy="831866"/>
          </a:xfrm>
          <a:prstGeom prst="rect">
            <a:avLst/>
          </a:prstGeom>
        </p:spPr>
      </p:pic>
      <p:sp>
        <p:nvSpPr>
          <p:cNvPr id="5" name="Slide Number Placeholder 4">
            <a:extLst>
              <a:ext uri="{FF2B5EF4-FFF2-40B4-BE49-F238E27FC236}">
                <a16:creationId xmlns:a16="http://schemas.microsoft.com/office/drawing/2014/main" id="{2F9327D9-5863-1160-BBFD-DBD9429C5228}"/>
              </a:ext>
            </a:extLst>
          </p:cNvPr>
          <p:cNvSpPr>
            <a:spLocks noGrp="1"/>
          </p:cNvSpPr>
          <p:nvPr>
            <p:ph type="sldNum" sz="quarter" idx="12"/>
          </p:nvPr>
        </p:nvSpPr>
        <p:spPr/>
        <p:txBody>
          <a:bodyPr/>
          <a:lstStyle/>
          <a:p>
            <a:fld id="{2461B487-F7DB-4383-A450-7EFD3AAADCAB}" type="slidenum">
              <a:rPr lang="en-US" smtClean="0"/>
              <a:t>‹#›</a:t>
            </a:fld>
            <a:endParaRPr lang="en-US"/>
          </a:p>
        </p:txBody>
      </p:sp>
    </p:spTree>
    <p:extLst>
      <p:ext uri="{BB962C8B-B14F-4D97-AF65-F5344CB8AC3E}">
        <p14:creationId xmlns:p14="http://schemas.microsoft.com/office/powerpoint/2010/main" val="22355287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Single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80855-8293-3A34-AA51-7007FF387BB6}"/>
              </a:ext>
            </a:extLst>
          </p:cNvPr>
          <p:cNvSpPr>
            <a:spLocks noGrp="1"/>
          </p:cNvSpPr>
          <p:nvPr>
            <p:ph type="title"/>
          </p:nvPr>
        </p:nvSpPr>
        <p:spPr>
          <a:xfrm>
            <a:off x="397800" y="274639"/>
            <a:ext cx="8289000" cy="608012"/>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BD3DAB39-511C-23BA-4738-6A550E814068}"/>
              </a:ext>
            </a:extLst>
          </p:cNvPr>
          <p:cNvSpPr>
            <a:spLocks noGrp="1"/>
          </p:cNvSpPr>
          <p:nvPr>
            <p:ph idx="1"/>
          </p:nvPr>
        </p:nvSpPr>
        <p:spPr>
          <a:xfrm>
            <a:off x="397800" y="1012889"/>
            <a:ext cx="8289000" cy="3565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B951BB-F038-FD2F-F4C8-FBD591B151C7}"/>
              </a:ext>
            </a:extLst>
          </p:cNvPr>
          <p:cNvSpPr>
            <a:spLocks noGrp="1"/>
          </p:cNvSpPr>
          <p:nvPr>
            <p:ph type="dt" sz="half" idx="10"/>
          </p:nvPr>
        </p:nvSpPr>
        <p:spPr/>
        <p:txBody>
          <a:bodyPr/>
          <a:lstStyle/>
          <a:p>
            <a:fld id="{114B306B-EB40-4FFC-A809-0BE22AC58BFA}" type="datetimeFigureOut">
              <a:rPr lang="en-US" smtClean="0"/>
              <a:t>9/1/2026</a:t>
            </a:fld>
            <a:endParaRPr lang="en-US"/>
          </a:p>
        </p:txBody>
      </p:sp>
      <p:sp>
        <p:nvSpPr>
          <p:cNvPr id="5" name="Footer Placeholder 4">
            <a:extLst>
              <a:ext uri="{FF2B5EF4-FFF2-40B4-BE49-F238E27FC236}">
                <a16:creationId xmlns:a16="http://schemas.microsoft.com/office/drawing/2014/main" id="{0086283C-1C27-F380-94F1-FEDEFC4501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CE5361-B6F3-FB22-5F5F-3F13E8AF121E}"/>
              </a:ext>
            </a:extLst>
          </p:cNvPr>
          <p:cNvSpPr>
            <a:spLocks noGrp="1"/>
          </p:cNvSpPr>
          <p:nvPr>
            <p:ph type="sldNum" sz="quarter" idx="12"/>
          </p:nvPr>
        </p:nvSpPr>
        <p:spPr/>
        <p:txBody>
          <a:bodyPr/>
          <a:lstStyle/>
          <a:p>
            <a:fld id="{2461B487-F7DB-4383-A450-7EFD3AAADCAB}" type="slidenum">
              <a:rPr lang="en-US" smtClean="0"/>
              <a:t>‹#›</a:t>
            </a:fld>
            <a:endParaRPr lang="en-US"/>
          </a:p>
        </p:txBody>
      </p:sp>
      <p:cxnSp>
        <p:nvCxnSpPr>
          <p:cNvPr id="7" name="Google Shape;34;p6">
            <a:extLst>
              <a:ext uri="{FF2B5EF4-FFF2-40B4-BE49-F238E27FC236}">
                <a16:creationId xmlns:a16="http://schemas.microsoft.com/office/drawing/2014/main" id="{8E3D8786-85EE-613B-FB8B-8463745D9400}"/>
              </a:ext>
            </a:extLst>
          </p:cNvPr>
          <p:cNvCxnSpPr/>
          <p:nvPr userDrawn="1"/>
        </p:nvCxnSpPr>
        <p:spPr>
          <a:xfrm>
            <a:off x="397800" y="944034"/>
            <a:ext cx="8348400" cy="0"/>
          </a:xfrm>
          <a:prstGeom prst="straightConnector1">
            <a:avLst/>
          </a:prstGeom>
          <a:noFill/>
          <a:ln w="9525" cap="flat" cmpd="sng">
            <a:solidFill>
              <a:srgbClr val="00A7E1"/>
            </a:solidFill>
            <a:prstDash val="solid"/>
            <a:round/>
            <a:headEnd type="none" w="sm" len="sm"/>
            <a:tailEnd type="none" w="sm" len="sm"/>
          </a:ln>
        </p:spPr>
      </p:cxnSp>
    </p:spTree>
    <p:extLst>
      <p:ext uri="{BB962C8B-B14F-4D97-AF65-F5344CB8AC3E}">
        <p14:creationId xmlns:p14="http://schemas.microsoft.com/office/powerpoint/2010/main" val="9423012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preserve="1" userDrawn="1">
  <p:cSld name="Title and Content">
    <p:spTree>
      <p:nvGrpSpPr>
        <p:cNvPr id="1" name="Shape 32"/>
        <p:cNvGrpSpPr/>
        <p:nvPr/>
      </p:nvGrpSpPr>
      <p:grpSpPr>
        <a:xfrm>
          <a:off x="0" y="0"/>
          <a:ext cx="0" cy="0"/>
          <a:chOff x="0" y="0"/>
          <a:chExt cx="0" cy="0"/>
        </a:xfrm>
      </p:grpSpPr>
      <p:pic>
        <p:nvPicPr>
          <p:cNvPr id="33" name="Google Shape;33;p6" descr="SIL_PPT_Footer.png"/>
          <p:cNvPicPr preferRelativeResize="0"/>
          <p:nvPr/>
        </p:nvPicPr>
        <p:blipFill rotWithShape="1">
          <a:blip r:embed="rId2">
            <a:alphaModFix/>
          </a:blip>
          <a:srcRect/>
          <a:stretch/>
        </p:blipFill>
        <p:spPr>
          <a:xfrm>
            <a:off x="-9141" y="4637026"/>
            <a:ext cx="9153141" cy="506474"/>
          </a:xfrm>
          <a:prstGeom prst="rect">
            <a:avLst/>
          </a:prstGeom>
          <a:noFill/>
          <a:ln>
            <a:noFill/>
          </a:ln>
        </p:spPr>
      </p:pic>
      <p:cxnSp>
        <p:nvCxnSpPr>
          <p:cNvPr id="34" name="Google Shape;34;p6"/>
          <p:cNvCxnSpPr/>
          <p:nvPr/>
        </p:nvCxnSpPr>
        <p:spPr>
          <a:xfrm>
            <a:off x="397764" y="702734"/>
            <a:ext cx="8348400" cy="0"/>
          </a:xfrm>
          <a:prstGeom prst="straightConnector1">
            <a:avLst/>
          </a:prstGeom>
          <a:noFill/>
          <a:ln w="9525" cap="flat" cmpd="sng">
            <a:solidFill>
              <a:srgbClr val="00A7E1"/>
            </a:solidFill>
            <a:prstDash val="solid"/>
            <a:round/>
            <a:headEnd type="none" w="sm" len="sm"/>
            <a:tailEnd type="none" w="sm" len="sm"/>
          </a:ln>
        </p:spPr>
      </p:cxnSp>
      <p:sp>
        <p:nvSpPr>
          <p:cNvPr id="35" name="Google Shape;35;p6"/>
          <p:cNvSpPr txBox="1">
            <a:spLocks noGrp="1"/>
          </p:cNvSpPr>
          <p:nvPr>
            <p:ph type="title"/>
          </p:nvPr>
        </p:nvSpPr>
        <p:spPr>
          <a:xfrm>
            <a:off x="353425" y="53253"/>
            <a:ext cx="8348400" cy="574200"/>
          </a:xfrm>
          <a:prstGeom prst="rect">
            <a:avLst/>
          </a:prstGeom>
          <a:noFill/>
          <a:ln>
            <a:noFill/>
          </a:ln>
        </p:spPr>
        <p:txBody>
          <a:bodyPr spcFirstLastPara="1" wrap="square" lIns="91425" tIns="91425" rIns="91425" bIns="91425" anchor="t" anchorCtr="0">
            <a:noAutofit/>
          </a:bodyPr>
          <a:lstStyle>
            <a:lvl1pPr lvl="0" rtl="0">
              <a:spcBef>
                <a:spcPts val="0"/>
              </a:spcBef>
              <a:spcAft>
                <a:spcPts val="0"/>
              </a:spcAft>
              <a:buNone/>
              <a:defRPr sz="3000">
                <a:solidFill>
                  <a:srgbClr val="00A7E1"/>
                </a:solidFill>
                <a:latin typeface="Source Sans Pro SemiBold"/>
                <a:ea typeface="Source Sans Pro SemiBold"/>
                <a:cs typeface="Source Sans Pro SemiBold"/>
                <a:sym typeface="Source Sans Pro SemiBold"/>
              </a:defRPr>
            </a:lvl1pPr>
            <a:lvl2pPr lvl="1" rtl="0">
              <a:spcBef>
                <a:spcPts val="0"/>
              </a:spcBef>
              <a:spcAft>
                <a:spcPts val="0"/>
              </a:spcAft>
              <a:buNone/>
              <a:defRPr/>
            </a:lvl2pPr>
            <a:lvl3pPr lvl="2" rtl="0">
              <a:spcBef>
                <a:spcPts val="0"/>
              </a:spcBef>
              <a:spcAft>
                <a:spcPts val="0"/>
              </a:spcAft>
              <a:buNone/>
              <a:defRPr/>
            </a:lvl3pPr>
            <a:lvl4pPr lvl="3" rtl="0">
              <a:spcBef>
                <a:spcPts val="0"/>
              </a:spcBef>
              <a:spcAft>
                <a:spcPts val="0"/>
              </a:spcAft>
              <a:buNone/>
              <a:defRPr/>
            </a:lvl4pPr>
            <a:lvl5pPr lvl="4" rtl="0">
              <a:spcBef>
                <a:spcPts val="0"/>
              </a:spcBef>
              <a:spcAft>
                <a:spcPts val="0"/>
              </a:spcAft>
              <a:buNone/>
              <a:defRPr/>
            </a:lvl5pPr>
            <a:lvl6pPr lvl="5" rtl="0">
              <a:spcBef>
                <a:spcPts val="0"/>
              </a:spcBef>
              <a:spcAft>
                <a:spcPts val="0"/>
              </a:spcAft>
              <a:buNone/>
              <a:defRPr/>
            </a:lvl6pPr>
            <a:lvl7pPr lvl="6" rtl="0">
              <a:spcBef>
                <a:spcPts val="0"/>
              </a:spcBef>
              <a:spcAft>
                <a:spcPts val="0"/>
              </a:spcAft>
              <a:buNone/>
              <a:defRPr/>
            </a:lvl7pPr>
            <a:lvl8pPr lvl="7" rtl="0">
              <a:spcBef>
                <a:spcPts val="0"/>
              </a:spcBef>
              <a:spcAft>
                <a:spcPts val="0"/>
              </a:spcAft>
              <a:buNone/>
              <a:defRPr/>
            </a:lvl8pPr>
            <a:lvl9pPr lvl="8" rtl="0">
              <a:spcBef>
                <a:spcPts val="0"/>
              </a:spcBef>
              <a:spcAft>
                <a:spcPts val="0"/>
              </a:spcAft>
              <a:buNone/>
              <a:defRPr/>
            </a:lvl9pPr>
          </a:lstStyle>
          <a:p>
            <a:endParaRPr dirty="0"/>
          </a:p>
        </p:txBody>
      </p:sp>
      <p:sp>
        <p:nvSpPr>
          <p:cNvPr id="36" name="Google Shape;36;p6"/>
          <p:cNvSpPr txBox="1">
            <a:spLocks noGrp="1"/>
          </p:cNvSpPr>
          <p:nvPr>
            <p:ph type="subTitle" idx="1"/>
          </p:nvPr>
        </p:nvSpPr>
        <p:spPr>
          <a:xfrm>
            <a:off x="353375" y="796350"/>
            <a:ext cx="8348400" cy="459900"/>
          </a:xfrm>
          <a:prstGeom prst="rect">
            <a:avLst/>
          </a:prstGeom>
          <a:noFill/>
          <a:ln>
            <a:noFill/>
          </a:ln>
        </p:spPr>
        <p:txBody>
          <a:bodyPr spcFirstLastPara="1" wrap="square" lIns="91425" tIns="91425" rIns="91425" bIns="91425" anchor="t" anchorCtr="0">
            <a:noAutofit/>
          </a:bodyPr>
          <a:lstStyle>
            <a:lvl1pPr>
              <a:defRPr b="0" i="0" u="none" strike="noStrike" cap="none">
                <a:solidFill>
                  <a:srgbClr val="005CB9"/>
                </a:solidFill>
                <a:latin typeface="Source Sans Pro SemiBold"/>
                <a:ea typeface="Source Sans Pro SemiBold"/>
                <a:cs typeface="Source Sans Pro SemiBold"/>
                <a:sym typeface="Source Sans Pro"/>
              </a:defRPr>
            </a:lvl1pPr>
          </a:lstStyle>
          <a:p>
            <a:pPr marL="457200" marR="0" lvl="0" indent="-342900">
              <a:lnSpc>
                <a:spcPct val="100000"/>
              </a:lnSpc>
              <a:spcBef>
                <a:spcPts val="0"/>
              </a:spcBef>
              <a:spcAft>
                <a:spcPts val="0"/>
              </a:spcAft>
              <a:buClr>
                <a:srgbClr val="005CB9"/>
              </a:buClr>
              <a:buSzPts val="1800"/>
              <a:buFont typeface="Source Sans Pro"/>
              <a:buNone/>
            </a:pPr>
            <a:endParaRPr dirty="0"/>
          </a:p>
        </p:txBody>
      </p:sp>
      <p:sp>
        <p:nvSpPr>
          <p:cNvPr id="3" name="Content Placeholder 2">
            <a:extLst>
              <a:ext uri="{FF2B5EF4-FFF2-40B4-BE49-F238E27FC236}">
                <a16:creationId xmlns:a16="http://schemas.microsoft.com/office/drawing/2014/main" id="{1151867D-0295-1903-31CC-0C4F05EB15BC}"/>
              </a:ext>
            </a:extLst>
          </p:cNvPr>
          <p:cNvSpPr>
            <a:spLocks noGrp="1"/>
          </p:cNvSpPr>
          <p:nvPr>
            <p:ph sz="quarter" idx="10"/>
          </p:nvPr>
        </p:nvSpPr>
        <p:spPr>
          <a:xfrm>
            <a:off x="354013" y="1377950"/>
            <a:ext cx="8347075" cy="318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9008A9-1A2C-E663-7C71-0377A9B1388F}"/>
              </a:ext>
            </a:extLst>
          </p:cNvPr>
          <p:cNvSpPr>
            <a:spLocks noGrp="1"/>
          </p:cNvSpPr>
          <p:nvPr>
            <p:ph type="dt" sz="half" idx="11"/>
          </p:nvPr>
        </p:nvSpPr>
        <p:spPr>
          <a:xfrm>
            <a:off x="628650" y="4767263"/>
            <a:ext cx="2057400" cy="274637"/>
          </a:xfrm>
        </p:spPr>
        <p:txBody>
          <a:bodyPr/>
          <a:lstStyle/>
          <a:p>
            <a:fld id="{114B306B-EB40-4FFC-A809-0BE22AC58BFA}" type="datetimeFigureOut">
              <a:rPr lang="en-US" smtClean="0"/>
              <a:t>9/1/2026</a:t>
            </a:fld>
            <a:endParaRPr lang="en-US"/>
          </a:p>
        </p:txBody>
      </p:sp>
      <p:sp>
        <p:nvSpPr>
          <p:cNvPr id="5" name="Footer Placeholder 4">
            <a:extLst>
              <a:ext uri="{FF2B5EF4-FFF2-40B4-BE49-F238E27FC236}">
                <a16:creationId xmlns:a16="http://schemas.microsoft.com/office/drawing/2014/main" id="{E1BDA9B0-7F37-0457-A400-40C9B7597EA9}"/>
              </a:ext>
            </a:extLst>
          </p:cNvPr>
          <p:cNvSpPr>
            <a:spLocks noGrp="1"/>
          </p:cNvSpPr>
          <p:nvPr>
            <p:ph type="ftr" sz="quarter" idx="12"/>
          </p:nvPr>
        </p:nvSpPr>
        <p:spPr>
          <a:xfrm>
            <a:off x="3028950" y="4767263"/>
            <a:ext cx="3086100" cy="274637"/>
          </a:xfrm>
        </p:spPr>
        <p:txBody>
          <a:bodyPr/>
          <a:lstStyle/>
          <a:p>
            <a:endParaRPr lang="en-US"/>
          </a:p>
        </p:txBody>
      </p:sp>
      <p:sp>
        <p:nvSpPr>
          <p:cNvPr id="6" name="Slide Number Placeholder 5">
            <a:extLst>
              <a:ext uri="{FF2B5EF4-FFF2-40B4-BE49-F238E27FC236}">
                <a16:creationId xmlns:a16="http://schemas.microsoft.com/office/drawing/2014/main" id="{73C5DC0D-38AF-12AC-E15F-73964A052D2C}"/>
              </a:ext>
            </a:extLst>
          </p:cNvPr>
          <p:cNvSpPr>
            <a:spLocks noGrp="1"/>
          </p:cNvSpPr>
          <p:nvPr>
            <p:ph type="sldNum" sz="quarter" idx="13"/>
          </p:nvPr>
        </p:nvSpPr>
        <p:spPr>
          <a:xfrm>
            <a:off x="6457950" y="4767263"/>
            <a:ext cx="2057400" cy="274637"/>
          </a:xfrm>
        </p:spPr>
        <p:txBody>
          <a:bodyPr/>
          <a:lstStyle/>
          <a:p>
            <a:fld id="{2461B487-F7DB-4383-A450-7EFD3AAADCAB}" type="slidenum">
              <a:rPr lang="en-US" smtClean="0"/>
              <a:t>‹#›</a:t>
            </a:fld>
            <a:endParaRPr lang="en-US"/>
          </a:p>
        </p:txBody>
      </p:sp>
    </p:spTree>
    <p:extLst>
      <p:ext uri="{BB962C8B-B14F-4D97-AF65-F5344CB8AC3E}">
        <p14:creationId xmlns:p14="http://schemas.microsoft.com/office/powerpoint/2010/main" val="40411831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Double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1B00E-DC13-7EF7-F92F-DEAF8375AD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2CAED93-53C3-DFB8-B032-98C7EE598889}"/>
              </a:ext>
            </a:extLst>
          </p:cNvPr>
          <p:cNvSpPr>
            <a:spLocks noGrp="1"/>
          </p:cNvSpPr>
          <p:nvPr>
            <p:ph sz="half" idx="1"/>
          </p:nvPr>
        </p:nvSpPr>
        <p:spPr>
          <a:xfrm>
            <a:off x="628650" y="1017589"/>
            <a:ext cx="3867150" cy="35480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A542AF06-B916-0944-3922-FF28B7508CD1}"/>
              </a:ext>
            </a:extLst>
          </p:cNvPr>
          <p:cNvSpPr>
            <a:spLocks noGrp="1"/>
          </p:cNvSpPr>
          <p:nvPr>
            <p:ph sz="half" idx="2"/>
          </p:nvPr>
        </p:nvSpPr>
        <p:spPr>
          <a:xfrm>
            <a:off x="4648200" y="1017589"/>
            <a:ext cx="3867150" cy="35480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5C1846-2677-2DCD-E063-B4339DA90F69}"/>
              </a:ext>
            </a:extLst>
          </p:cNvPr>
          <p:cNvSpPr>
            <a:spLocks noGrp="1"/>
          </p:cNvSpPr>
          <p:nvPr>
            <p:ph type="dt" sz="half" idx="10"/>
          </p:nvPr>
        </p:nvSpPr>
        <p:spPr/>
        <p:txBody>
          <a:bodyPr/>
          <a:lstStyle/>
          <a:p>
            <a:fld id="{114B306B-EB40-4FFC-A809-0BE22AC58BFA}" type="datetimeFigureOut">
              <a:rPr lang="en-US" smtClean="0"/>
              <a:t>9/1/2026</a:t>
            </a:fld>
            <a:endParaRPr lang="en-US"/>
          </a:p>
        </p:txBody>
      </p:sp>
      <p:sp>
        <p:nvSpPr>
          <p:cNvPr id="6" name="Footer Placeholder 5">
            <a:extLst>
              <a:ext uri="{FF2B5EF4-FFF2-40B4-BE49-F238E27FC236}">
                <a16:creationId xmlns:a16="http://schemas.microsoft.com/office/drawing/2014/main" id="{45872E97-E458-20FF-39FA-9E0E3E69820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9EC407-844F-1248-E12A-D8AD7D8162B9}"/>
              </a:ext>
            </a:extLst>
          </p:cNvPr>
          <p:cNvSpPr>
            <a:spLocks noGrp="1"/>
          </p:cNvSpPr>
          <p:nvPr>
            <p:ph type="sldNum" sz="quarter" idx="12"/>
          </p:nvPr>
        </p:nvSpPr>
        <p:spPr/>
        <p:txBody>
          <a:bodyPr/>
          <a:lstStyle/>
          <a:p>
            <a:fld id="{2461B487-F7DB-4383-A450-7EFD3AAADCAB}" type="slidenum">
              <a:rPr lang="en-US" smtClean="0"/>
              <a:t>‹#›</a:t>
            </a:fld>
            <a:endParaRPr lang="en-US"/>
          </a:p>
        </p:txBody>
      </p:sp>
      <p:cxnSp>
        <p:nvCxnSpPr>
          <p:cNvPr id="8" name="Google Shape;34;p6">
            <a:extLst>
              <a:ext uri="{FF2B5EF4-FFF2-40B4-BE49-F238E27FC236}">
                <a16:creationId xmlns:a16="http://schemas.microsoft.com/office/drawing/2014/main" id="{B0790025-5E43-7B9C-EB15-D3761B918662}"/>
              </a:ext>
            </a:extLst>
          </p:cNvPr>
          <p:cNvCxnSpPr/>
          <p:nvPr userDrawn="1"/>
        </p:nvCxnSpPr>
        <p:spPr>
          <a:xfrm>
            <a:off x="397800" y="944034"/>
            <a:ext cx="8348400" cy="0"/>
          </a:xfrm>
          <a:prstGeom prst="straightConnector1">
            <a:avLst/>
          </a:prstGeom>
          <a:noFill/>
          <a:ln w="9525" cap="flat" cmpd="sng">
            <a:solidFill>
              <a:srgbClr val="00A7E1"/>
            </a:solidFill>
            <a:prstDash val="solid"/>
            <a:round/>
            <a:headEnd type="none" w="sm" len="sm"/>
            <a:tailEnd type="none" w="sm" len="sm"/>
          </a:ln>
        </p:spPr>
      </p:cxnSp>
    </p:spTree>
    <p:extLst>
      <p:ext uri="{BB962C8B-B14F-4D97-AF65-F5344CB8AC3E}">
        <p14:creationId xmlns:p14="http://schemas.microsoft.com/office/powerpoint/2010/main" val="1349121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DB926-92A5-F8BE-11D6-BA1EF8720A3D}"/>
              </a:ext>
            </a:extLst>
          </p:cNvPr>
          <p:cNvSpPr>
            <a:spLocks noGrp="1"/>
          </p:cNvSpPr>
          <p:nvPr>
            <p:ph type="title"/>
          </p:nvPr>
        </p:nvSpPr>
        <p:spPr>
          <a:xfrm>
            <a:off x="630238" y="274639"/>
            <a:ext cx="7886700" cy="614360"/>
          </a:xfrm>
          <a:noFill/>
          <a:ln>
            <a:noFill/>
          </a:ln>
        </p:spPr>
        <p:txBody>
          <a:bodyPr spcFirstLastPara="1" wrap="square" lIns="91425" tIns="91425" rIns="91425" bIns="91425" anchor="t" anchorCtr="0">
            <a:noAutofit/>
          </a:bodyPr>
          <a:lstStyle>
            <a:lvl1pPr>
              <a:defRPr lang="en-US" dirty="0">
                <a:solidFill>
                  <a:srgbClr val="00A7E1"/>
                </a:solidFill>
                <a:cs typeface="Source Sans Pro SemiBold"/>
              </a:defRPr>
            </a:lvl1pPr>
          </a:lstStyle>
          <a:p>
            <a:pPr lvl="0">
              <a:spcBef>
                <a:spcPts val="0"/>
              </a:spcBef>
              <a:spcAft>
                <a:spcPts val="0"/>
              </a:spcAft>
            </a:pPr>
            <a:r>
              <a:rPr lang="en-US" dirty="0"/>
              <a:t>Click to edit Master title style</a:t>
            </a:r>
          </a:p>
        </p:txBody>
      </p:sp>
      <p:sp>
        <p:nvSpPr>
          <p:cNvPr id="3" name="Text Placeholder 2">
            <a:extLst>
              <a:ext uri="{FF2B5EF4-FFF2-40B4-BE49-F238E27FC236}">
                <a16:creationId xmlns:a16="http://schemas.microsoft.com/office/drawing/2014/main" id="{218B2011-D3FB-BCBD-43BE-05459D835ABB}"/>
              </a:ext>
            </a:extLst>
          </p:cNvPr>
          <p:cNvSpPr>
            <a:spLocks noGrp="1"/>
          </p:cNvSpPr>
          <p:nvPr>
            <p:ph type="body" idx="1"/>
          </p:nvPr>
        </p:nvSpPr>
        <p:spPr>
          <a:xfrm>
            <a:off x="630238" y="969965"/>
            <a:ext cx="3868737" cy="581021"/>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ECF1E817-7F8C-27EA-20F9-1B4D8F4F96DA}"/>
              </a:ext>
            </a:extLst>
          </p:cNvPr>
          <p:cNvSpPr>
            <a:spLocks noGrp="1"/>
          </p:cNvSpPr>
          <p:nvPr>
            <p:ph sz="half" idx="2"/>
          </p:nvPr>
        </p:nvSpPr>
        <p:spPr>
          <a:xfrm>
            <a:off x="630238" y="1644650"/>
            <a:ext cx="3868737" cy="2895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36728EF-E36B-95C0-C8C6-33F6BDC351C6}"/>
              </a:ext>
            </a:extLst>
          </p:cNvPr>
          <p:cNvSpPr>
            <a:spLocks noGrp="1"/>
          </p:cNvSpPr>
          <p:nvPr>
            <p:ph type="body" sz="quarter" idx="3"/>
          </p:nvPr>
        </p:nvSpPr>
        <p:spPr>
          <a:xfrm>
            <a:off x="4629150" y="969965"/>
            <a:ext cx="3887788" cy="581020"/>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EDB7721D-BA86-AD27-2539-C17C30393ED4}"/>
              </a:ext>
            </a:extLst>
          </p:cNvPr>
          <p:cNvSpPr>
            <a:spLocks noGrp="1"/>
          </p:cNvSpPr>
          <p:nvPr>
            <p:ph sz="quarter" idx="4"/>
          </p:nvPr>
        </p:nvSpPr>
        <p:spPr>
          <a:xfrm>
            <a:off x="4629150" y="1644650"/>
            <a:ext cx="3887788" cy="2895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432F0C1-1306-02DA-FDD4-93F308F05607}"/>
              </a:ext>
            </a:extLst>
          </p:cNvPr>
          <p:cNvSpPr>
            <a:spLocks noGrp="1"/>
          </p:cNvSpPr>
          <p:nvPr>
            <p:ph type="dt" sz="half" idx="10"/>
          </p:nvPr>
        </p:nvSpPr>
        <p:spPr/>
        <p:txBody>
          <a:bodyPr/>
          <a:lstStyle/>
          <a:p>
            <a:fld id="{114B306B-EB40-4FFC-A809-0BE22AC58BFA}" type="datetimeFigureOut">
              <a:rPr lang="en-US" smtClean="0"/>
              <a:t>9/1/2026</a:t>
            </a:fld>
            <a:endParaRPr lang="en-US"/>
          </a:p>
        </p:txBody>
      </p:sp>
      <p:sp>
        <p:nvSpPr>
          <p:cNvPr id="8" name="Footer Placeholder 7">
            <a:extLst>
              <a:ext uri="{FF2B5EF4-FFF2-40B4-BE49-F238E27FC236}">
                <a16:creationId xmlns:a16="http://schemas.microsoft.com/office/drawing/2014/main" id="{D40FFED8-9A6B-522F-0170-3A317CD3A3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6550C9-D39C-4B0A-6BAF-A77C7EB2E38B}"/>
              </a:ext>
            </a:extLst>
          </p:cNvPr>
          <p:cNvSpPr>
            <a:spLocks noGrp="1"/>
          </p:cNvSpPr>
          <p:nvPr>
            <p:ph type="sldNum" sz="quarter" idx="12"/>
          </p:nvPr>
        </p:nvSpPr>
        <p:spPr/>
        <p:txBody>
          <a:bodyPr/>
          <a:lstStyle/>
          <a:p>
            <a:fld id="{2461B487-F7DB-4383-A450-7EFD3AAADCAB}" type="slidenum">
              <a:rPr lang="en-US" smtClean="0"/>
              <a:t>‹#›</a:t>
            </a:fld>
            <a:endParaRPr lang="en-US"/>
          </a:p>
        </p:txBody>
      </p:sp>
      <p:cxnSp>
        <p:nvCxnSpPr>
          <p:cNvPr id="10" name="Google Shape;34;p6">
            <a:extLst>
              <a:ext uri="{FF2B5EF4-FFF2-40B4-BE49-F238E27FC236}">
                <a16:creationId xmlns:a16="http://schemas.microsoft.com/office/drawing/2014/main" id="{5108D497-BD55-5860-329C-CA1FCE376073}"/>
              </a:ext>
            </a:extLst>
          </p:cNvPr>
          <p:cNvCxnSpPr/>
          <p:nvPr userDrawn="1"/>
        </p:nvCxnSpPr>
        <p:spPr>
          <a:xfrm>
            <a:off x="397800" y="944034"/>
            <a:ext cx="8348400" cy="0"/>
          </a:xfrm>
          <a:prstGeom prst="straightConnector1">
            <a:avLst/>
          </a:prstGeom>
          <a:noFill/>
          <a:ln w="9525" cap="flat" cmpd="sng">
            <a:solidFill>
              <a:srgbClr val="00A7E1"/>
            </a:solidFill>
            <a:prstDash val="solid"/>
            <a:round/>
            <a:headEnd type="none" w="sm" len="sm"/>
            <a:tailEnd type="none" w="sm" len="sm"/>
          </a:ln>
        </p:spPr>
      </p:cxnSp>
    </p:spTree>
    <p:extLst>
      <p:ext uri="{BB962C8B-B14F-4D97-AF65-F5344CB8AC3E}">
        <p14:creationId xmlns:p14="http://schemas.microsoft.com/office/powerpoint/2010/main" val="267395319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able Quote">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57F4049C-0F49-B08F-B80C-6B89E8EE0E24}"/>
              </a:ext>
            </a:extLst>
          </p:cNvPr>
          <p:cNvSpPr>
            <a:spLocks noGrp="1"/>
          </p:cNvSpPr>
          <p:nvPr>
            <p:ph type="dt" sz="half" idx="10"/>
          </p:nvPr>
        </p:nvSpPr>
        <p:spPr/>
        <p:txBody>
          <a:bodyPr/>
          <a:lstStyle/>
          <a:p>
            <a:fld id="{114B306B-EB40-4FFC-A809-0BE22AC58BFA}" type="datetimeFigureOut">
              <a:rPr lang="en-US" smtClean="0"/>
              <a:t>9/1/2026</a:t>
            </a:fld>
            <a:endParaRPr lang="en-US"/>
          </a:p>
        </p:txBody>
      </p:sp>
      <p:sp>
        <p:nvSpPr>
          <p:cNvPr id="4" name="Footer Placeholder 3">
            <a:extLst>
              <a:ext uri="{FF2B5EF4-FFF2-40B4-BE49-F238E27FC236}">
                <a16:creationId xmlns:a16="http://schemas.microsoft.com/office/drawing/2014/main" id="{F359701B-27F4-4416-1E15-77A51ED1D1D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CDAA014-37D4-431B-7F3A-FFB1B8DBF77F}"/>
              </a:ext>
            </a:extLst>
          </p:cNvPr>
          <p:cNvSpPr>
            <a:spLocks noGrp="1"/>
          </p:cNvSpPr>
          <p:nvPr>
            <p:ph type="sldNum" sz="quarter" idx="12"/>
          </p:nvPr>
        </p:nvSpPr>
        <p:spPr/>
        <p:txBody>
          <a:bodyPr/>
          <a:lstStyle/>
          <a:p>
            <a:fld id="{2461B487-F7DB-4383-A450-7EFD3AAADCAB}" type="slidenum">
              <a:rPr lang="en-US" smtClean="0"/>
              <a:t>‹#›</a:t>
            </a:fld>
            <a:endParaRPr lang="en-US"/>
          </a:p>
        </p:txBody>
      </p:sp>
      <p:sp>
        <p:nvSpPr>
          <p:cNvPr id="9" name="Google Shape;33;p4">
            <a:extLst>
              <a:ext uri="{FF2B5EF4-FFF2-40B4-BE49-F238E27FC236}">
                <a16:creationId xmlns:a16="http://schemas.microsoft.com/office/drawing/2014/main" id="{3E35110A-C131-91CF-E25D-CCBECFA03526}"/>
              </a:ext>
            </a:extLst>
          </p:cNvPr>
          <p:cNvSpPr txBox="1"/>
          <p:nvPr/>
        </p:nvSpPr>
        <p:spPr>
          <a:xfrm>
            <a:off x="3839713" y="147918"/>
            <a:ext cx="1464573" cy="653625"/>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b="1" dirty="0">
                <a:solidFill>
                  <a:schemeClr val="accent1"/>
                </a:solidFill>
                <a:latin typeface="Source Sans Pro"/>
                <a:ea typeface="Source Sans Pro"/>
                <a:cs typeface="Source Sans Pro"/>
                <a:sym typeface="Source Sans Pro"/>
              </a:rPr>
              <a:t>“</a:t>
            </a:r>
            <a:endParaRPr sz="6000" b="1" dirty="0">
              <a:solidFill>
                <a:schemeClr val="accent1"/>
              </a:solidFill>
              <a:latin typeface="Source Sans Pro"/>
              <a:ea typeface="Source Sans Pro"/>
              <a:cs typeface="Source Sans Pro"/>
              <a:sym typeface="Source Sans Pro"/>
            </a:endParaRPr>
          </a:p>
        </p:txBody>
      </p:sp>
      <p:sp>
        <p:nvSpPr>
          <p:cNvPr id="10" name="Google Shape;34;p4">
            <a:extLst>
              <a:ext uri="{FF2B5EF4-FFF2-40B4-BE49-F238E27FC236}">
                <a16:creationId xmlns:a16="http://schemas.microsoft.com/office/drawing/2014/main" id="{C75C6041-ECA2-AECC-A188-B8551DC870BC}"/>
              </a:ext>
            </a:extLst>
          </p:cNvPr>
          <p:cNvSpPr/>
          <p:nvPr/>
        </p:nvSpPr>
        <p:spPr>
          <a:xfrm>
            <a:off x="4162978" y="170725"/>
            <a:ext cx="818042" cy="819900"/>
          </a:xfrm>
          <a:prstGeom prst="ellipse">
            <a:avLst/>
          </a:prstGeom>
          <a:noFill/>
          <a:ln w="9525" cap="flat" cmpd="sng">
            <a:solidFill>
              <a:srgbClr val="005CB9"/>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5;p4">
            <a:extLst>
              <a:ext uri="{FF2B5EF4-FFF2-40B4-BE49-F238E27FC236}">
                <a16:creationId xmlns:a16="http://schemas.microsoft.com/office/drawing/2014/main" id="{CF063DFE-5CFC-A49E-162E-D10D9B7AFF6B}"/>
              </a:ext>
            </a:extLst>
          </p:cNvPr>
          <p:cNvSpPr/>
          <p:nvPr/>
        </p:nvSpPr>
        <p:spPr>
          <a:xfrm>
            <a:off x="4286672" y="294700"/>
            <a:ext cx="570654" cy="571950"/>
          </a:xfrm>
          <a:prstGeom prst="ellipse">
            <a:avLst/>
          </a:prstGeom>
          <a:noFill/>
          <a:ln w="19050" cap="flat" cmpd="sng">
            <a:solidFill>
              <a:srgbClr val="00A7E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Text Placeholder 14">
            <a:extLst>
              <a:ext uri="{FF2B5EF4-FFF2-40B4-BE49-F238E27FC236}">
                <a16:creationId xmlns:a16="http://schemas.microsoft.com/office/drawing/2014/main" id="{FB187448-0B89-75B2-100B-CBBB615821D8}"/>
              </a:ext>
            </a:extLst>
          </p:cNvPr>
          <p:cNvSpPr>
            <a:spLocks noGrp="1"/>
          </p:cNvSpPr>
          <p:nvPr userDrawn="1">
            <p:ph type="body" sz="quarter" idx="13"/>
          </p:nvPr>
        </p:nvSpPr>
        <p:spPr>
          <a:xfrm>
            <a:off x="1092200" y="1114600"/>
            <a:ext cx="6788150" cy="2647950"/>
          </a:xfrm>
          <a:noFill/>
          <a:ln>
            <a:noFill/>
          </a:ln>
        </p:spPr>
        <p:txBody>
          <a:bodyPr spcFirstLastPara="1" wrap="square" lIns="91425" tIns="91425" rIns="91425" bIns="91425" anchor="ctr" anchorCtr="0">
            <a:noAutofit/>
          </a:bodyPr>
          <a:lstStyle>
            <a:lvl1pPr marL="0" indent="0">
              <a:buFontTx/>
              <a:buNone/>
              <a:defRPr lang="en-US" sz="3600" i="1" smtClean="0">
                <a:solidFill>
                  <a:srgbClr val="005CB9"/>
                </a:solidFill>
                <a:cs typeface="Source Sans Pro"/>
                <a:sym typeface="Source Sans Pro"/>
              </a:defRPr>
            </a:lvl1pPr>
            <a:lvl2pPr marL="457200" indent="0">
              <a:buNone/>
              <a:defRPr lang="en-US" sz="3600" b="0" i="1" u="none" strike="noStrike" cap="none" smtClean="0">
                <a:solidFill>
                  <a:schemeClr val="dk1"/>
                </a:solidFill>
                <a:latin typeface="Source Sans Pro"/>
                <a:ea typeface="Source Sans Pro"/>
                <a:cs typeface="Source Sans Pro"/>
                <a:sym typeface="Source Sans Pro"/>
              </a:defRPr>
            </a:lvl2pPr>
            <a:lvl3pPr>
              <a:defRPr lang="en-US" sz="3600" b="0" i="1" u="none" strike="noStrike" cap="none" smtClean="0">
                <a:solidFill>
                  <a:schemeClr val="dk1"/>
                </a:solidFill>
                <a:latin typeface="Source Sans Pro"/>
                <a:ea typeface="Source Sans Pro"/>
                <a:cs typeface="Source Sans Pro"/>
                <a:sym typeface="Source Sans Pro"/>
              </a:defRPr>
            </a:lvl3pPr>
            <a:lvl4pPr>
              <a:defRPr lang="en-US" sz="3600" b="0" i="1" u="none" strike="noStrike" cap="none" smtClean="0">
                <a:solidFill>
                  <a:schemeClr val="dk1"/>
                </a:solidFill>
                <a:latin typeface="Source Sans Pro"/>
                <a:ea typeface="Source Sans Pro"/>
                <a:cs typeface="Source Sans Pro"/>
                <a:sym typeface="Source Sans Pro"/>
              </a:defRPr>
            </a:lvl4pPr>
            <a:lvl5pPr>
              <a:defRPr lang="en-US" sz="3600" b="0" i="1" u="none" strike="noStrike" cap="none">
                <a:solidFill>
                  <a:schemeClr val="dk1"/>
                </a:solidFill>
                <a:latin typeface="Source Sans Pro"/>
                <a:ea typeface="Source Sans Pro"/>
                <a:cs typeface="Source Sans Pro"/>
                <a:sym typeface="Source Sans Pro"/>
              </a:defRPr>
            </a:lvl5pPr>
          </a:lstStyle>
          <a:p>
            <a:pPr marL="457200" marR="0" lvl="0" indent="-457200" algn="ctr">
              <a:lnSpc>
                <a:spcPct val="100000"/>
              </a:lnSpc>
              <a:spcBef>
                <a:spcPts val="600"/>
              </a:spcBef>
              <a:spcAft>
                <a:spcPts val="0"/>
              </a:spcAft>
              <a:buClr>
                <a:schemeClr val="dk1"/>
              </a:buClr>
              <a:buSzPts val="3600"/>
              <a:buFont typeface="Source Sans Pro"/>
              <a:buChar char="◎"/>
            </a:pPr>
            <a:r>
              <a:rPr lang="en-US" dirty="0"/>
              <a:t>Click to edit Master text styles</a:t>
            </a:r>
          </a:p>
        </p:txBody>
      </p:sp>
      <p:sp>
        <p:nvSpPr>
          <p:cNvPr id="20" name="Text Placeholder 19">
            <a:extLst>
              <a:ext uri="{FF2B5EF4-FFF2-40B4-BE49-F238E27FC236}">
                <a16:creationId xmlns:a16="http://schemas.microsoft.com/office/drawing/2014/main" id="{AA638A1C-B135-1733-E7A5-24778646131D}"/>
              </a:ext>
            </a:extLst>
          </p:cNvPr>
          <p:cNvSpPr>
            <a:spLocks noGrp="1"/>
          </p:cNvSpPr>
          <p:nvPr>
            <p:ph type="body" sz="quarter" idx="14" hasCustomPrompt="1"/>
          </p:nvPr>
        </p:nvSpPr>
        <p:spPr>
          <a:xfrm>
            <a:off x="4162978" y="3879850"/>
            <a:ext cx="4542872" cy="666750"/>
          </a:xfrm>
        </p:spPr>
        <p:txBody>
          <a:bodyPr/>
          <a:lstStyle>
            <a:lvl1pPr marL="0" indent="0" algn="r">
              <a:buNone/>
              <a:defRPr/>
            </a:lvl1pPr>
          </a:lstStyle>
          <a:p>
            <a:pPr lvl="0"/>
            <a:r>
              <a:rPr lang="en-US" dirty="0"/>
              <a:t>~ Author or Book</a:t>
            </a:r>
          </a:p>
        </p:txBody>
      </p:sp>
    </p:spTree>
    <p:extLst>
      <p:ext uri="{BB962C8B-B14F-4D97-AF65-F5344CB8AC3E}">
        <p14:creationId xmlns:p14="http://schemas.microsoft.com/office/powerpoint/2010/main" val="34573627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7FE44-9AA4-93D1-CB74-907DD0F911E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04E6C96-B650-5552-0449-92EB5921993A}"/>
              </a:ext>
            </a:extLst>
          </p:cNvPr>
          <p:cNvSpPr>
            <a:spLocks noGrp="1"/>
          </p:cNvSpPr>
          <p:nvPr>
            <p:ph type="dt" sz="half" idx="10"/>
          </p:nvPr>
        </p:nvSpPr>
        <p:spPr/>
        <p:txBody>
          <a:bodyPr/>
          <a:lstStyle/>
          <a:p>
            <a:fld id="{114B306B-EB40-4FFC-A809-0BE22AC58BFA}" type="datetimeFigureOut">
              <a:rPr lang="en-US" smtClean="0"/>
              <a:t>9/1/2026</a:t>
            </a:fld>
            <a:endParaRPr lang="en-US"/>
          </a:p>
        </p:txBody>
      </p:sp>
      <p:sp>
        <p:nvSpPr>
          <p:cNvPr id="4" name="Footer Placeholder 3">
            <a:extLst>
              <a:ext uri="{FF2B5EF4-FFF2-40B4-BE49-F238E27FC236}">
                <a16:creationId xmlns:a16="http://schemas.microsoft.com/office/drawing/2014/main" id="{CB577B15-A65F-A3E8-BD74-70DF4E2CAA0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F7917B2-AE78-341A-8E9D-8A2F654F821B}"/>
              </a:ext>
            </a:extLst>
          </p:cNvPr>
          <p:cNvSpPr>
            <a:spLocks noGrp="1"/>
          </p:cNvSpPr>
          <p:nvPr>
            <p:ph type="sldNum" sz="quarter" idx="12"/>
          </p:nvPr>
        </p:nvSpPr>
        <p:spPr/>
        <p:txBody>
          <a:bodyPr/>
          <a:lstStyle/>
          <a:p>
            <a:fld id="{2461B487-F7DB-4383-A450-7EFD3AAADCAB}" type="slidenum">
              <a:rPr lang="en-US" smtClean="0"/>
              <a:t>‹#›</a:t>
            </a:fld>
            <a:endParaRPr lang="en-US"/>
          </a:p>
        </p:txBody>
      </p:sp>
      <p:cxnSp>
        <p:nvCxnSpPr>
          <p:cNvPr id="6" name="Google Shape;34;p6">
            <a:extLst>
              <a:ext uri="{FF2B5EF4-FFF2-40B4-BE49-F238E27FC236}">
                <a16:creationId xmlns:a16="http://schemas.microsoft.com/office/drawing/2014/main" id="{9F2E6323-2CC0-7B28-8BE6-B0375936DD67}"/>
              </a:ext>
            </a:extLst>
          </p:cNvPr>
          <p:cNvCxnSpPr/>
          <p:nvPr userDrawn="1"/>
        </p:nvCxnSpPr>
        <p:spPr>
          <a:xfrm>
            <a:off x="397800" y="944034"/>
            <a:ext cx="8348400" cy="0"/>
          </a:xfrm>
          <a:prstGeom prst="straightConnector1">
            <a:avLst/>
          </a:prstGeom>
          <a:noFill/>
          <a:ln w="9525" cap="flat" cmpd="sng">
            <a:solidFill>
              <a:srgbClr val="00A7E1"/>
            </a:solidFill>
            <a:prstDash val="solid"/>
            <a:round/>
            <a:headEnd type="none" w="sm" len="sm"/>
            <a:tailEnd type="none" w="sm" len="sm"/>
          </a:ln>
        </p:spPr>
      </p:cxnSp>
    </p:spTree>
    <p:extLst>
      <p:ext uri="{BB962C8B-B14F-4D97-AF65-F5344CB8AC3E}">
        <p14:creationId xmlns:p14="http://schemas.microsoft.com/office/powerpoint/2010/main" val="35820509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2BD836-F7F4-CC96-9075-E14C93CA1555}"/>
              </a:ext>
            </a:extLst>
          </p:cNvPr>
          <p:cNvSpPr>
            <a:spLocks noGrp="1"/>
          </p:cNvSpPr>
          <p:nvPr>
            <p:ph type="dt" sz="half" idx="10"/>
          </p:nvPr>
        </p:nvSpPr>
        <p:spPr/>
        <p:txBody>
          <a:bodyPr/>
          <a:lstStyle/>
          <a:p>
            <a:fld id="{114B306B-EB40-4FFC-A809-0BE22AC58BFA}" type="datetimeFigureOut">
              <a:rPr lang="en-US" smtClean="0"/>
              <a:t>9/1/2026</a:t>
            </a:fld>
            <a:endParaRPr lang="en-US"/>
          </a:p>
        </p:txBody>
      </p:sp>
      <p:sp>
        <p:nvSpPr>
          <p:cNvPr id="3" name="Footer Placeholder 2">
            <a:extLst>
              <a:ext uri="{FF2B5EF4-FFF2-40B4-BE49-F238E27FC236}">
                <a16:creationId xmlns:a16="http://schemas.microsoft.com/office/drawing/2014/main" id="{A0CEE725-4CB9-1BC0-A45F-31F70BB400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28BF19-C247-3BB9-849D-812A1AAFFD28}"/>
              </a:ext>
            </a:extLst>
          </p:cNvPr>
          <p:cNvSpPr>
            <a:spLocks noGrp="1"/>
          </p:cNvSpPr>
          <p:nvPr>
            <p:ph type="sldNum" sz="quarter" idx="12"/>
          </p:nvPr>
        </p:nvSpPr>
        <p:spPr/>
        <p:txBody>
          <a:bodyPr/>
          <a:lstStyle/>
          <a:p>
            <a:fld id="{2461B487-F7DB-4383-A450-7EFD3AAADCAB}" type="slidenum">
              <a:rPr lang="en-US" smtClean="0"/>
              <a:t>‹#›</a:t>
            </a:fld>
            <a:endParaRPr lang="en-US"/>
          </a:p>
        </p:txBody>
      </p:sp>
    </p:spTree>
    <p:extLst>
      <p:ext uri="{BB962C8B-B14F-4D97-AF65-F5344CB8AC3E}">
        <p14:creationId xmlns:p14="http://schemas.microsoft.com/office/powerpoint/2010/main" val="3619684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Minim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31FB9-91F4-CDAA-AB01-03AABB1BD64F}"/>
              </a:ext>
            </a:extLst>
          </p:cNvPr>
          <p:cNvSpPr>
            <a:spLocks noGrp="1"/>
          </p:cNvSpPr>
          <p:nvPr>
            <p:ph type="title"/>
          </p:nvPr>
        </p:nvSpPr>
        <p:spPr/>
        <p:txBody>
          <a:bodyPr/>
          <a:lstStyle/>
          <a:p>
            <a:r>
              <a:rPr lang="en-US"/>
              <a:t>Click to edit Master title style</a:t>
            </a:r>
          </a:p>
        </p:txBody>
      </p:sp>
      <p:sp>
        <p:nvSpPr>
          <p:cNvPr id="6" name="Rectangle 5">
            <a:extLst>
              <a:ext uri="{FF2B5EF4-FFF2-40B4-BE49-F238E27FC236}">
                <a16:creationId xmlns:a16="http://schemas.microsoft.com/office/drawing/2014/main" id="{3232D52F-D548-7E5C-4645-7A265093C022}"/>
              </a:ext>
            </a:extLst>
          </p:cNvPr>
          <p:cNvSpPr/>
          <p:nvPr userDrawn="1"/>
        </p:nvSpPr>
        <p:spPr>
          <a:xfrm>
            <a:off x="450850" y="4591050"/>
            <a:ext cx="8693150" cy="5524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995141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43391E1-D00C-FD98-15FC-32194EB7B291}"/>
              </a:ext>
            </a:extLst>
          </p:cNvPr>
          <p:cNvSpPr/>
          <p:nvPr userDrawn="1"/>
        </p:nvSpPr>
        <p:spPr>
          <a:xfrm>
            <a:off x="0" y="0"/>
            <a:ext cx="9144000" cy="514350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947228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46C4A-8AB9-F546-D424-42F11D18CF34}"/>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9DC626F-6BD2-A7FB-0931-C17D0030E307}"/>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E84301D-EBC7-35A1-175A-806DAC04F864}"/>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AD3E5E-D994-2D6B-682D-5F1D95697A38}"/>
              </a:ext>
            </a:extLst>
          </p:cNvPr>
          <p:cNvSpPr>
            <a:spLocks noGrp="1"/>
          </p:cNvSpPr>
          <p:nvPr>
            <p:ph type="dt" sz="half" idx="10"/>
          </p:nvPr>
        </p:nvSpPr>
        <p:spPr/>
        <p:txBody>
          <a:bodyPr/>
          <a:lstStyle/>
          <a:p>
            <a:fld id="{114B306B-EB40-4FFC-A809-0BE22AC58BFA}" type="datetimeFigureOut">
              <a:rPr lang="en-US" smtClean="0"/>
              <a:t>9/1/2026</a:t>
            </a:fld>
            <a:endParaRPr lang="en-US"/>
          </a:p>
        </p:txBody>
      </p:sp>
      <p:sp>
        <p:nvSpPr>
          <p:cNvPr id="6" name="Footer Placeholder 5">
            <a:extLst>
              <a:ext uri="{FF2B5EF4-FFF2-40B4-BE49-F238E27FC236}">
                <a16:creationId xmlns:a16="http://schemas.microsoft.com/office/drawing/2014/main" id="{CAB24771-8FA2-CA02-1A34-B08983E1233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15AB92-5700-3BDB-D549-2310DF8E0E1D}"/>
              </a:ext>
            </a:extLst>
          </p:cNvPr>
          <p:cNvSpPr>
            <a:spLocks noGrp="1"/>
          </p:cNvSpPr>
          <p:nvPr>
            <p:ph type="sldNum" sz="quarter" idx="12"/>
          </p:nvPr>
        </p:nvSpPr>
        <p:spPr/>
        <p:txBody>
          <a:bodyPr/>
          <a:lstStyle/>
          <a:p>
            <a:fld id="{2461B487-F7DB-4383-A450-7EFD3AAADCAB}" type="slidenum">
              <a:rPr lang="en-US" smtClean="0"/>
              <a:t>‹#›</a:t>
            </a:fld>
            <a:endParaRPr lang="en-US"/>
          </a:p>
        </p:txBody>
      </p:sp>
    </p:spTree>
    <p:extLst>
      <p:ext uri="{BB962C8B-B14F-4D97-AF65-F5344CB8AC3E}">
        <p14:creationId xmlns:p14="http://schemas.microsoft.com/office/powerpoint/2010/main" val="2487868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3A9ED-B6E4-FA53-E348-BF8F8FA40DDC}"/>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EF76BA-7A16-2608-5525-5AA613D45435}"/>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2960DC-42DF-AC95-B578-3BCFFC0AFFEA}"/>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00CC0B-469B-D0FC-6412-A8A88C34D009}"/>
              </a:ext>
            </a:extLst>
          </p:cNvPr>
          <p:cNvSpPr>
            <a:spLocks noGrp="1"/>
          </p:cNvSpPr>
          <p:nvPr>
            <p:ph type="dt" sz="half" idx="10"/>
          </p:nvPr>
        </p:nvSpPr>
        <p:spPr/>
        <p:txBody>
          <a:bodyPr/>
          <a:lstStyle/>
          <a:p>
            <a:fld id="{114B306B-EB40-4FFC-A809-0BE22AC58BFA}" type="datetimeFigureOut">
              <a:rPr lang="en-US" smtClean="0"/>
              <a:t>9/1/2026</a:t>
            </a:fld>
            <a:endParaRPr lang="en-US"/>
          </a:p>
        </p:txBody>
      </p:sp>
      <p:sp>
        <p:nvSpPr>
          <p:cNvPr id="6" name="Footer Placeholder 5">
            <a:extLst>
              <a:ext uri="{FF2B5EF4-FFF2-40B4-BE49-F238E27FC236}">
                <a16:creationId xmlns:a16="http://schemas.microsoft.com/office/drawing/2014/main" id="{62147D05-8767-AB42-2B64-E19C0DA0B8B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9A206D-23DD-C95B-6E8E-BF2FAC1AA0E6}"/>
              </a:ext>
            </a:extLst>
          </p:cNvPr>
          <p:cNvSpPr>
            <a:spLocks noGrp="1"/>
          </p:cNvSpPr>
          <p:nvPr>
            <p:ph type="sldNum" sz="quarter" idx="12"/>
          </p:nvPr>
        </p:nvSpPr>
        <p:spPr/>
        <p:txBody>
          <a:bodyPr/>
          <a:lstStyle/>
          <a:p>
            <a:fld id="{2461B487-F7DB-4383-A450-7EFD3AAADCAB}" type="slidenum">
              <a:rPr lang="en-US" smtClean="0"/>
              <a:t>‹#›</a:t>
            </a:fld>
            <a:endParaRPr lang="en-US"/>
          </a:p>
        </p:txBody>
      </p:sp>
    </p:spTree>
    <p:extLst>
      <p:ext uri="{BB962C8B-B14F-4D97-AF65-F5344CB8AC3E}">
        <p14:creationId xmlns:p14="http://schemas.microsoft.com/office/powerpoint/2010/main" val="25008871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slideLayout" Target="../slideLayouts/slideLayout2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17" Type="http://schemas.openxmlformats.org/officeDocument/2006/relationships/image" Target="../media/image3.png"/><Relationship Id="rId2" Type="http://schemas.openxmlformats.org/officeDocument/2006/relationships/slideLayout" Target="../slideLayouts/slideLayout11.xml"/><Relationship Id="rId16" Type="http://schemas.openxmlformats.org/officeDocument/2006/relationships/theme" Target="../theme/theme2.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slideLayout" Target="../slideLayouts/slideLayout2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1">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86150" y="308120"/>
            <a:ext cx="7571700" cy="7026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1pPr>
            <a:lvl2pPr lvl="1">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2pPr>
            <a:lvl3pPr lvl="2">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3pPr>
            <a:lvl4pPr lvl="3">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4pPr>
            <a:lvl5pPr lvl="4">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5pPr>
            <a:lvl6pPr lvl="5">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6pPr>
            <a:lvl7pPr lvl="6">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7pPr>
            <a:lvl8pPr lvl="7">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8pPr>
            <a:lvl9pPr lvl="8">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786150" y="1261700"/>
            <a:ext cx="7571700" cy="35736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chemeClr val="accent4"/>
              </a:buClr>
              <a:buSzPts val="3000"/>
              <a:buFont typeface="Source Sans Pro"/>
              <a:buChar char="◎"/>
              <a:defRPr sz="3000">
                <a:solidFill>
                  <a:schemeClr val="dk1"/>
                </a:solidFill>
                <a:latin typeface="Source Sans Pro"/>
                <a:ea typeface="Source Sans Pro"/>
                <a:cs typeface="Source Sans Pro"/>
                <a:sym typeface="Source Sans Pro"/>
              </a:defRPr>
            </a:lvl1pPr>
            <a:lvl2pPr marL="914400" lvl="1" indent="-38100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2pPr>
            <a:lvl3pPr marL="1371600" lvl="2" indent="-38100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3pPr>
            <a:lvl4pPr marL="1828800" lvl="3"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4pPr>
            <a:lvl5pPr marL="2286000" lvl="4"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5pPr>
            <a:lvl6pPr marL="2743200" lvl="5"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6pPr>
            <a:lvl7pPr marL="3200400" lvl="6"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7pPr>
            <a:lvl8pPr marL="3657600" lvl="7"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8pPr>
            <a:lvl9pPr marL="4114800" lvl="8"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043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b="1">
                <a:solidFill>
                  <a:schemeClr val="accent1"/>
                </a:solidFill>
                <a:latin typeface="Source Sans Pro"/>
                <a:ea typeface="Source Sans Pro"/>
                <a:cs typeface="Source Sans Pro"/>
                <a:sym typeface="Source Sans Pro"/>
              </a:defRPr>
            </a:lvl1pPr>
            <a:lvl2pPr lvl="1" algn="r">
              <a:buNone/>
              <a:defRPr sz="1300" b="1">
                <a:solidFill>
                  <a:schemeClr val="accent1"/>
                </a:solidFill>
                <a:latin typeface="Source Sans Pro"/>
                <a:ea typeface="Source Sans Pro"/>
                <a:cs typeface="Source Sans Pro"/>
                <a:sym typeface="Source Sans Pro"/>
              </a:defRPr>
            </a:lvl2pPr>
            <a:lvl3pPr lvl="2" algn="r">
              <a:buNone/>
              <a:defRPr sz="1300" b="1">
                <a:solidFill>
                  <a:schemeClr val="accent1"/>
                </a:solidFill>
                <a:latin typeface="Source Sans Pro"/>
                <a:ea typeface="Source Sans Pro"/>
                <a:cs typeface="Source Sans Pro"/>
                <a:sym typeface="Source Sans Pro"/>
              </a:defRPr>
            </a:lvl3pPr>
            <a:lvl4pPr lvl="3" algn="r">
              <a:buNone/>
              <a:defRPr sz="1300" b="1">
                <a:solidFill>
                  <a:schemeClr val="accent1"/>
                </a:solidFill>
                <a:latin typeface="Source Sans Pro"/>
                <a:ea typeface="Source Sans Pro"/>
                <a:cs typeface="Source Sans Pro"/>
                <a:sym typeface="Source Sans Pro"/>
              </a:defRPr>
            </a:lvl4pPr>
            <a:lvl5pPr lvl="4" algn="r">
              <a:buNone/>
              <a:defRPr sz="1300" b="1">
                <a:solidFill>
                  <a:schemeClr val="accent1"/>
                </a:solidFill>
                <a:latin typeface="Source Sans Pro"/>
                <a:ea typeface="Source Sans Pro"/>
                <a:cs typeface="Source Sans Pro"/>
                <a:sym typeface="Source Sans Pro"/>
              </a:defRPr>
            </a:lvl5pPr>
            <a:lvl6pPr lvl="5" algn="r">
              <a:buNone/>
              <a:defRPr sz="1300" b="1">
                <a:solidFill>
                  <a:schemeClr val="accent1"/>
                </a:solidFill>
                <a:latin typeface="Source Sans Pro"/>
                <a:ea typeface="Source Sans Pro"/>
                <a:cs typeface="Source Sans Pro"/>
                <a:sym typeface="Source Sans Pro"/>
              </a:defRPr>
            </a:lvl6pPr>
            <a:lvl7pPr lvl="6" algn="r">
              <a:buNone/>
              <a:defRPr sz="1300" b="1">
                <a:solidFill>
                  <a:schemeClr val="accent1"/>
                </a:solidFill>
                <a:latin typeface="Source Sans Pro"/>
                <a:ea typeface="Source Sans Pro"/>
                <a:cs typeface="Source Sans Pro"/>
                <a:sym typeface="Source Sans Pro"/>
              </a:defRPr>
            </a:lvl7pPr>
            <a:lvl8pPr lvl="7" algn="r">
              <a:buNone/>
              <a:defRPr sz="1300" b="1">
                <a:solidFill>
                  <a:schemeClr val="accent1"/>
                </a:solidFill>
                <a:latin typeface="Source Sans Pro"/>
                <a:ea typeface="Source Sans Pro"/>
                <a:cs typeface="Source Sans Pro"/>
                <a:sym typeface="Source Sans Pro"/>
              </a:defRPr>
            </a:lvl8pPr>
            <a:lvl9pPr lvl="8" algn="r">
              <a:buNone/>
              <a:defRPr sz="1300" b="1">
                <a:solidFill>
                  <a:schemeClr val="accen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latin typeface="Roboto Slab"/>
              <a:ea typeface="Roboto Slab"/>
              <a:cs typeface="Roboto Slab"/>
              <a:sym typeface="Roboto Slab"/>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1" r:id="rId3"/>
    <p:sldLayoutId id="2147483652" r:id="rId4"/>
    <p:sldLayoutId id="2147483653" r:id="rId5"/>
    <p:sldLayoutId id="2147483656" r:id="rId6"/>
    <p:sldLayoutId id="2147483675" r:id="rId7"/>
    <p:sldLayoutId id="2147483677" r:id="rId8"/>
    <p:sldLayoutId id="2147483678" r:id="rId9"/>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Google Shape;33;p6" descr="SIL_PPT_Footer.png">
            <a:extLst>
              <a:ext uri="{FF2B5EF4-FFF2-40B4-BE49-F238E27FC236}">
                <a16:creationId xmlns:a16="http://schemas.microsoft.com/office/drawing/2014/main" id="{1B841CF9-1395-67C4-E49E-AAC0E7206B62}"/>
              </a:ext>
            </a:extLst>
          </p:cNvPr>
          <p:cNvPicPr preferRelativeResize="0"/>
          <p:nvPr userDrawn="1"/>
        </p:nvPicPr>
        <p:blipFill rotWithShape="1">
          <a:blip r:embed="rId17">
            <a:alphaModFix/>
          </a:blip>
          <a:srcRect/>
          <a:stretch/>
        </p:blipFill>
        <p:spPr>
          <a:xfrm>
            <a:off x="-9141" y="4637026"/>
            <a:ext cx="9153141" cy="506474"/>
          </a:xfrm>
          <a:prstGeom prst="rect">
            <a:avLst/>
          </a:prstGeom>
          <a:noFill/>
          <a:ln>
            <a:noFill/>
          </a:ln>
        </p:spPr>
      </p:pic>
      <p:sp>
        <p:nvSpPr>
          <p:cNvPr id="2" name="Title Placeholder 1">
            <a:extLst>
              <a:ext uri="{FF2B5EF4-FFF2-40B4-BE49-F238E27FC236}">
                <a16:creationId xmlns:a16="http://schemas.microsoft.com/office/drawing/2014/main" id="{095D8607-68E9-9CFB-1DD9-1FCFFDA2B0AF}"/>
              </a:ext>
            </a:extLst>
          </p:cNvPr>
          <p:cNvSpPr>
            <a:spLocks noGrp="1"/>
          </p:cNvSpPr>
          <p:nvPr>
            <p:ph type="title"/>
          </p:nvPr>
        </p:nvSpPr>
        <p:spPr>
          <a:xfrm>
            <a:off x="628650" y="274639"/>
            <a:ext cx="7886700" cy="608012"/>
          </a:xfrm>
          <a:prstGeom prst="rect">
            <a:avLst/>
          </a:prstGeom>
          <a:noFill/>
          <a:ln>
            <a:noFill/>
          </a:ln>
        </p:spPr>
        <p:txBody>
          <a:bodyPr spcFirstLastPara="1" wrap="square" lIns="91425" tIns="91425" rIns="91425" bIns="91425" anchor="t" anchorCtr="0">
            <a:noAutofit/>
          </a:bodyPr>
          <a:lstStyle/>
          <a:p>
            <a:pPr lvl="0">
              <a:spcBef>
                <a:spcPts val="0"/>
              </a:spcBef>
              <a:spcAft>
                <a:spcPts val="0"/>
              </a:spcAft>
            </a:pPr>
            <a:r>
              <a:rPr lang="en-US" dirty="0"/>
              <a:t>Click to edit Master title style</a:t>
            </a:r>
          </a:p>
        </p:txBody>
      </p:sp>
      <p:sp>
        <p:nvSpPr>
          <p:cNvPr id="3" name="Text Placeholder 2">
            <a:extLst>
              <a:ext uri="{FF2B5EF4-FFF2-40B4-BE49-F238E27FC236}">
                <a16:creationId xmlns:a16="http://schemas.microsoft.com/office/drawing/2014/main" id="{E7BBBD46-E585-DD49-F1EE-8CF74AC117F2}"/>
              </a:ext>
            </a:extLst>
          </p:cNvPr>
          <p:cNvSpPr>
            <a:spLocks noGrp="1"/>
          </p:cNvSpPr>
          <p:nvPr>
            <p:ph type="body" idx="1"/>
          </p:nvPr>
        </p:nvSpPr>
        <p:spPr>
          <a:xfrm>
            <a:off x="628650" y="1012888"/>
            <a:ext cx="7886700" cy="3619437"/>
          </a:xfrm>
          <a:prstGeom prst="rect">
            <a:avLst/>
          </a:prstGeom>
          <a:noFill/>
          <a:ln>
            <a:noFill/>
          </a:ln>
        </p:spPr>
        <p:txBody>
          <a:bodyPr spcFirstLastPara="1" vert="horz" wrap="square" lIns="91425" tIns="91425" rIns="91425" bIns="91425" rtlCol="0" anchor="t" anchorCtr="0">
            <a:noAutofit/>
          </a:bodyPr>
          <a:lstStyle/>
          <a:p>
            <a:pPr marL="457200" marR="0" lvl="0" indent="-381000">
              <a:lnSpc>
                <a:spcPct val="100000"/>
              </a:lnSpc>
              <a:spcBef>
                <a:spcPts val="0"/>
              </a:spcBef>
              <a:spcAft>
                <a:spcPts val="0"/>
              </a:spcAft>
              <a:buClr>
                <a:srgbClr val="005CB9"/>
              </a:buClr>
              <a:buSzPts val="2400"/>
              <a:buFont typeface="Source Sans Pro"/>
              <a:buChar cha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1A05C6F-788D-4747-AE3B-4A2318378467}"/>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bg1">
                    <a:lumMod val="85000"/>
                  </a:schemeClr>
                </a:solidFill>
              </a:defRPr>
            </a:lvl1pPr>
          </a:lstStyle>
          <a:p>
            <a:fld id="{114B306B-EB40-4FFC-A809-0BE22AC58BFA}" type="datetimeFigureOut">
              <a:rPr lang="en-US" smtClean="0"/>
              <a:pPr/>
              <a:t>9/1/2026</a:t>
            </a:fld>
            <a:endParaRPr lang="en-US" dirty="0"/>
          </a:p>
        </p:txBody>
      </p:sp>
      <p:sp>
        <p:nvSpPr>
          <p:cNvPr id="5" name="Footer Placeholder 4">
            <a:extLst>
              <a:ext uri="{FF2B5EF4-FFF2-40B4-BE49-F238E27FC236}">
                <a16:creationId xmlns:a16="http://schemas.microsoft.com/office/drawing/2014/main" id="{9F74780B-1E87-328F-2E83-581AD7C38633}"/>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bg1">
                    <a:lumMod val="85000"/>
                  </a:schemeClr>
                </a:solidFill>
              </a:defRPr>
            </a:lvl1pPr>
          </a:lstStyle>
          <a:p>
            <a:endParaRPr lang="en-US" dirty="0"/>
          </a:p>
        </p:txBody>
      </p:sp>
      <p:sp>
        <p:nvSpPr>
          <p:cNvPr id="6" name="Slide Number Placeholder 5">
            <a:extLst>
              <a:ext uri="{FF2B5EF4-FFF2-40B4-BE49-F238E27FC236}">
                <a16:creationId xmlns:a16="http://schemas.microsoft.com/office/drawing/2014/main" id="{280AE043-84C3-2D6A-4A5D-9FCA68298AF2}"/>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bg1">
                    <a:lumMod val="85000"/>
                  </a:schemeClr>
                </a:solidFill>
              </a:defRPr>
            </a:lvl1pPr>
          </a:lstStyle>
          <a:p>
            <a:fld id="{2461B487-F7DB-4383-A450-7EFD3AAADCAB}" type="slidenum">
              <a:rPr lang="en-US" smtClean="0"/>
              <a:pPr/>
              <a:t>‹#›</a:t>
            </a:fld>
            <a:endParaRPr lang="en-US"/>
          </a:p>
        </p:txBody>
      </p:sp>
    </p:spTree>
    <p:extLst>
      <p:ext uri="{BB962C8B-B14F-4D97-AF65-F5344CB8AC3E}">
        <p14:creationId xmlns:p14="http://schemas.microsoft.com/office/powerpoint/2010/main" val="3105002797"/>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Lst>
  <p:txStyles>
    <p:titleStyle>
      <a:lvl1pPr algn="l" defTabSz="914400" rtl="0" eaLnBrk="1" latinLnBrk="0" hangingPunct="1">
        <a:lnSpc>
          <a:spcPct val="90000"/>
        </a:lnSpc>
        <a:spcBef>
          <a:spcPct val="0"/>
        </a:spcBef>
        <a:buNone/>
        <a:defRPr lang="en-US" sz="3000" b="0" i="0" u="none" strike="noStrike" kern="1200" cap="none" dirty="0" smtClean="0">
          <a:solidFill>
            <a:srgbClr val="00A7E1"/>
          </a:solidFill>
          <a:latin typeface="Source Sans Pro SemiBold"/>
          <a:ea typeface="Source Sans Pro SemiBold"/>
          <a:cs typeface="+mj-cs"/>
          <a:sym typeface="Arial"/>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en-US" sz="2400" b="0" i="0" u="none" strike="noStrike" kern="1200" cap="none" smtClean="0">
          <a:solidFill>
            <a:srgbClr val="005CB9"/>
          </a:solidFill>
          <a:latin typeface="Source Sans Pro"/>
          <a:ea typeface="Source Sans Pro"/>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lang="en-US" sz="2400" kern="1200" smtClean="0">
          <a:solidFill>
            <a:srgbClr val="005CB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US" sz="2000" kern="1200" smtClean="0">
          <a:solidFill>
            <a:srgbClr val="005CB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005CB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US" sz="1800" kern="1200" smtClean="0">
          <a:solidFill>
            <a:srgbClr val="005CB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hyperlink" Target="https://podcast.langtech.cloud/"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e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hyperlink" Target="https://claude.langtech.cloud/" TargetMode="External"/><Relationship Id="rId2" Type="http://schemas.openxmlformats.org/officeDocument/2006/relationships/notesSlide" Target="../notesSlides/notesSlide8.xml"/><Relationship Id="rId1" Type="http://schemas.openxmlformats.org/officeDocument/2006/relationships/slideLayout" Target="../slideLayouts/slideLayout22.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5.sv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9.sv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image" Target="../media/image40.sv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44.svg"/></Relationships>
</file>

<file path=ppt/slides/_rels/slide42.xml.rels><?xml version="1.0" encoding="UTF-8" standalone="yes"?>
<Relationships xmlns="http://schemas.openxmlformats.org/package/2006/relationships"><Relationship Id="rId3" Type="http://schemas.openxmlformats.org/officeDocument/2006/relationships/hyperlink" Target="https://ai.sil.org/projects/alpha2"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hyperlink" Target="https://ai.sil.org/projects/AERO"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ai.sil.org/projects/AQuA"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hyperlink" Target="https://ai.sil.org/projects/faithbridge"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ai.sil.org/projects/flextrans" TargetMode="External"/><Relationship Id="rId2" Type="http://schemas.openxmlformats.org/officeDocument/2006/relationships/notesSlide" Target="../notesSlides/notesSlide44.xml"/><Relationship Id="rId1" Type="http://schemas.openxmlformats.org/officeDocument/2006/relationships/slideLayout" Target="../slideLayouts/slideLayout3.xml"/><Relationship Id="rId4" Type="http://schemas.openxmlformats.org/officeDocument/2006/relationships/hyperlink" Target="https://ai.sil.org/projects/scriptureforge"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46.sv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47.sv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48.svg"/><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3" Type="http://schemas.openxmlformats.org/officeDocument/2006/relationships/hyperlink" Target="https://cro.sil.org/wiki/Resources_for_Evidence-Based_Research"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49.sv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9.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60.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sp>
        <p:nvSpPr>
          <p:cNvPr id="70" name="Google Shape;70;p12"/>
          <p:cNvSpPr txBox="1">
            <a:spLocks noGrp="1"/>
          </p:cNvSpPr>
          <p:nvPr>
            <p:ph type="ctrTitle"/>
          </p:nvPr>
        </p:nvSpPr>
        <p:spPr>
          <a:xfrm>
            <a:off x="1543664" y="636100"/>
            <a:ext cx="6056671" cy="1954752"/>
          </a:xfrm>
          <a:prstGeom prst="rect">
            <a:avLst/>
          </a:prstGeom>
        </p:spPr>
        <p:txBody>
          <a:bodyPr spcFirstLastPara="1" wrap="square" lIns="91425" tIns="91425" rIns="91425" bIns="91425" anchor="ctr" anchorCtr="0">
            <a:noAutofit/>
          </a:bodyPr>
          <a:lstStyle/>
          <a:p>
            <a:pPr lvl="0" algn="ctr"/>
            <a:r>
              <a:rPr lang="en-US" sz="3600" dirty="0"/>
              <a:t>AI &amp; the rapidly changing world around us, SIL’s role, &amp; suggestions for GDS</a:t>
            </a:r>
            <a:endParaRPr sz="3600" dirty="0"/>
          </a:p>
        </p:txBody>
      </p:sp>
      <p:sp>
        <p:nvSpPr>
          <p:cNvPr id="3" name="TextBox 2">
            <a:extLst>
              <a:ext uri="{FF2B5EF4-FFF2-40B4-BE49-F238E27FC236}">
                <a16:creationId xmlns:a16="http://schemas.microsoft.com/office/drawing/2014/main" id="{B7B71A1C-A438-C9B6-C8BC-C822155FF49F}"/>
              </a:ext>
            </a:extLst>
          </p:cNvPr>
          <p:cNvSpPr txBox="1"/>
          <p:nvPr/>
        </p:nvSpPr>
        <p:spPr>
          <a:xfrm>
            <a:off x="1756989" y="2449123"/>
            <a:ext cx="6056671" cy="830997"/>
          </a:xfrm>
          <a:prstGeom prst="rect">
            <a:avLst/>
          </a:prstGeom>
          <a:noFill/>
        </p:spPr>
        <p:txBody>
          <a:bodyPr wrap="square">
            <a:spAutoFit/>
          </a:bodyPr>
          <a:lstStyle/>
          <a:p>
            <a:r>
              <a:rPr lang="en-US" sz="2400" dirty="0"/>
              <a:t>Matthew Lee            </a:t>
            </a:r>
            <a:r>
              <a:rPr lang="en-US" sz="2400" i="1" dirty="0"/>
              <a:t>September 2, 2026</a:t>
            </a:r>
          </a:p>
          <a:p>
            <a:endParaRPr lang="en-US" sz="2400" dirty="0"/>
          </a:p>
        </p:txBody>
      </p:sp>
      <p:sp>
        <p:nvSpPr>
          <p:cNvPr id="2" name="TextBox 1">
            <a:extLst>
              <a:ext uri="{FF2B5EF4-FFF2-40B4-BE49-F238E27FC236}">
                <a16:creationId xmlns:a16="http://schemas.microsoft.com/office/drawing/2014/main" id="{12A00109-A4C9-212E-0B53-EC47D04DACEE}"/>
              </a:ext>
            </a:extLst>
          </p:cNvPr>
          <p:cNvSpPr txBox="1"/>
          <p:nvPr/>
        </p:nvSpPr>
        <p:spPr>
          <a:xfrm>
            <a:off x="2008609" y="3474921"/>
            <a:ext cx="4924746" cy="830997"/>
          </a:xfrm>
          <a:prstGeom prst="rect">
            <a:avLst/>
          </a:prstGeom>
          <a:noFill/>
        </p:spPr>
        <p:txBody>
          <a:bodyPr wrap="none" rtlCol="0">
            <a:spAutoFit/>
          </a:bodyPr>
          <a:lstStyle/>
          <a:p>
            <a:r>
              <a:rPr lang="en-US" sz="2400" dirty="0"/>
              <a:t>This presentation can be found at: </a:t>
            </a:r>
          </a:p>
          <a:p>
            <a:r>
              <a:rPr lang="en-US" sz="2400" dirty="0"/>
              <a:t>https://cv.mattgyver.net/#GDS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F811A4F-F489-CF74-054B-0D0D91847115}"/>
              </a:ext>
            </a:extLst>
          </p:cNvPr>
          <p:cNvSpPr>
            <a:spLocks noGrp="1"/>
          </p:cNvSpPr>
          <p:nvPr>
            <p:ph type="title"/>
          </p:nvPr>
        </p:nvSpPr>
        <p:spPr>
          <a:xfrm>
            <a:off x="90334" y="236976"/>
            <a:ext cx="7886700" cy="608012"/>
          </a:xfrm>
        </p:spPr>
        <p:txBody>
          <a:bodyPr/>
          <a:lstStyle/>
          <a:p>
            <a:r>
              <a:rPr lang="en-US" dirty="0"/>
              <a:t>Matthew, Teresa and Juliette Lee</a:t>
            </a:r>
          </a:p>
        </p:txBody>
      </p:sp>
      <p:pic>
        <p:nvPicPr>
          <p:cNvPr id="8" name="Content Placeholder 7">
            <a:extLst>
              <a:ext uri="{FF2B5EF4-FFF2-40B4-BE49-F238E27FC236}">
                <a16:creationId xmlns:a16="http://schemas.microsoft.com/office/drawing/2014/main" id="{87D646BE-7472-8118-C4A6-198695970497}"/>
              </a:ext>
            </a:extLst>
          </p:cNvPr>
          <p:cNvPicPr>
            <a:picLocks noGrp="1" noChangeAspect="1"/>
          </p:cNvPicPr>
          <p:nvPr>
            <p:ph sz="half" idx="1"/>
          </p:nvPr>
        </p:nvPicPr>
        <p:blipFill>
          <a:blip r:embed="rId3"/>
          <a:stretch>
            <a:fillRect/>
          </a:stretch>
        </p:blipFill>
        <p:spPr bwMode="auto">
          <a:xfrm>
            <a:off x="5825613" y="-1"/>
            <a:ext cx="3318387" cy="589935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9" name="Content Placeholder 8">
            <a:extLst>
              <a:ext uri="{FF2B5EF4-FFF2-40B4-BE49-F238E27FC236}">
                <a16:creationId xmlns:a16="http://schemas.microsoft.com/office/drawing/2014/main" id="{ADB90AE6-788F-72C7-C025-2BDC41F33FA5}"/>
              </a:ext>
            </a:extLst>
          </p:cNvPr>
          <p:cNvSpPr>
            <a:spLocks noGrp="1"/>
          </p:cNvSpPr>
          <p:nvPr>
            <p:ph sz="half" idx="2"/>
          </p:nvPr>
        </p:nvSpPr>
        <p:spPr>
          <a:xfrm>
            <a:off x="166533" y="1194618"/>
            <a:ext cx="5445227" cy="3061313"/>
          </a:xfrm>
        </p:spPr>
        <p:txBody>
          <a:bodyPr/>
          <a:lstStyle/>
          <a:p>
            <a:r>
              <a:rPr lang="en-US" dirty="0"/>
              <a:t>SIL Cameroon 2010-2024</a:t>
            </a:r>
          </a:p>
          <a:p>
            <a:r>
              <a:rPr lang="en-US" dirty="0"/>
              <a:t>Matthew:</a:t>
            </a:r>
          </a:p>
          <a:p>
            <a:pPr lvl="1"/>
            <a:r>
              <a:rPr lang="en-US" dirty="0" err="1"/>
              <a:t>LangTech</a:t>
            </a:r>
            <a:r>
              <a:rPr lang="en-US" dirty="0"/>
              <a:t> Consultant @ SIL Global</a:t>
            </a:r>
          </a:p>
          <a:p>
            <a:pPr lvl="1"/>
            <a:r>
              <a:rPr lang="en-US" dirty="0"/>
              <a:t>Language Modeling Team</a:t>
            </a:r>
          </a:p>
          <a:p>
            <a:pPr lvl="1"/>
            <a:r>
              <a:rPr lang="en-US" dirty="0"/>
              <a:t>Adjunct Faculty @DIU</a:t>
            </a:r>
          </a:p>
          <a:p>
            <a:r>
              <a:rPr lang="en-US" dirty="0"/>
              <a:t>Teresa:</a:t>
            </a:r>
          </a:p>
          <a:p>
            <a:pPr lvl="1"/>
            <a:r>
              <a:rPr lang="en-US" dirty="0"/>
              <a:t>MK Education</a:t>
            </a:r>
          </a:p>
          <a:p>
            <a:pPr marL="457200" lvl="1" indent="0">
              <a:buNone/>
            </a:pPr>
            <a:r>
              <a:rPr lang="en-US" dirty="0"/>
              <a:t>	</a:t>
            </a:r>
          </a:p>
        </p:txBody>
      </p:sp>
    </p:spTree>
    <p:extLst>
      <p:ext uri="{BB962C8B-B14F-4D97-AF65-F5344CB8AC3E}">
        <p14:creationId xmlns:p14="http://schemas.microsoft.com/office/powerpoint/2010/main" val="3185167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20B38A0-29B9-3E04-D24D-B957DCCCA772}"/>
              </a:ext>
            </a:extLst>
          </p:cNvPr>
          <p:cNvSpPr>
            <a:spLocks noGrp="1"/>
          </p:cNvSpPr>
          <p:nvPr>
            <p:ph type="title"/>
          </p:nvPr>
        </p:nvSpPr>
        <p:spPr/>
        <p:txBody>
          <a:bodyPr/>
          <a:lstStyle/>
          <a:p>
            <a:r>
              <a:rPr lang="en-US" dirty="0"/>
              <a:t>Work in AI</a:t>
            </a:r>
          </a:p>
        </p:txBody>
      </p:sp>
      <p:sp>
        <p:nvSpPr>
          <p:cNvPr id="7" name="Text Placeholder 6">
            <a:extLst>
              <a:ext uri="{FF2B5EF4-FFF2-40B4-BE49-F238E27FC236}">
                <a16:creationId xmlns:a16="http://schemas.microsoft.com/office/drawing/2014/main" id="{1A383B3A-62BA-C680-F0CB-64734C5CD789}"/>
              </a:ext>
            </a:extLst>
          </p:cNvPr>
          <p:cNvSpPr>
            <a:spLocks noGrp="1"/>
          </p:cNvSpPr>
          <p:nvPr>
            <p:ph type="body" idx="1"/>
          </p:nvPr>
        </p:nvSpPr>
        <p:spPr>
          <a:xfrm>
            <a:off x="663677" y="1261700"/>
            <a:ext cx="7934633" cy="3573600"/>
          </a:xfrm>
        </p:spPr>
        <p:txBody>
          <a:bodyPr/>
          <a:lstStyle/>
          <a:p>
            <a:r>
              <a:rPr lang="en-US" dirty="0"/>
              <a:t>I was involved in the creation of Allosaurus, an AI IPA transcription engine.</a:t>
            </a:r>
          </a:p>
          <a:p>
            <a:r>
              <a:rPr lang="en-US" dirty="0"/>
              <a:t>Since moving back to the US in 2024, most of my work has been in and around AI:</a:t>
            </a:r>
          </a:p>
          <a:p>
            <a:pPr lvl="1"/>
            <a:r>
              <a:rPr lang="en-US" dirty="0"/>
              <a:t>Advocating, learning, prototyping, problem solving</a:t>
            </a:r>
          </a:p>
          <a:p>
            <a:r>
              <a:rPr lang="en-US" dirty="0"/>
              <a:t>My supervisor is working on changing my title to:</a:t>
            </a:r>
          </a:p>
          <a:p>
            <a:pPr lvl="1"/>
            <a:r>
              <a:rPr lang="en-US" dirty="0"/>
              <a:t>Language Technology Innovation Architect</a:t>
            </a:r>
          </a:p>
        </p:txBody>
      </p:sp>
      <p:sp>
        <p:nvSpPr>
          <p:cNvPr id="5" name="Slide Number Placeholder 4">
            <a:extLst>
              <a:ext uri="{FF2B5EF4-FFF2-40B4-BE49-F238E27FC236}">
                <a16:creationId xmlns:a16="http://schemas.microsoft.com/office/drawing/2014/main" id="{8B03F4C3-1FF9-B112-48A0-6A7AEBAF0045}"/>
              </a:ext>
            </a:extLst>
          </p:cNvPr>
          <p:cNvSpPr>
            <a:spLocks noGrp="1"/>
          </p:cNvSpPr>
          <p:nvPr>
            <p:ph type="sldNum" idx="12"/>
          </p:nvPr>
        </p:nvSpPr>
        <p:spPr/>
        <p:txBody>
          <a:bodyPr/>
          <a:lstStyle/>
          <a:p>
            <a:fld id="{2461B487-F7DB-4383-A450-7EFD3AAADCAB}" type="slidenum">
              <a:rPr lang="en-US" smtClean="0"/>
              <a:t>3</a:t>
            </a:fld>
            <a:endParaRPr lang="en-US"/>
          </a:p>
        </p:txBody>
      </p:sp>
    </p:spTree>
    <p:extLst>
      <p:ext uri="{BB962C8B-B14F-4D97-AF65-F5344CB8AC3E}">
        <p14:creationId xmlns:p14="http://schemas.microsoft.com/office/powerpoint/2010/main" val="35684310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888357A-E789-4ED0-0AEC-18C11CD1541C}"/>
              </a:ext>
            </a:extLst>
          </p:cNvPr>
          <p:cNvSpPr>
            <a:spLocks noGrp="1"/>
          </p:cNvSpPr>
          <p:nvPr>
            <p:ph type="title"/>
          </p:nvPr>
        </p:nvSpPr>
        <p:spPr/>
        <p:txBody>
          <a:bodyPr/>
          <a:lstStyle/>
          <a:p>
            <a:r>
              <a:rPr lang="en-US" dirty="0"/>
              <a:t>Unstuck</a:t>
            </a:r>
          </a:p>
        </p:txBody>
      </p:sp>
      <p:sp>
        <p:nvSpPr>
          <p:cNvPr id="8" name="Text Placeholder 7">
            <a:extLst>
              <a:ext uri="{FF2B5EF4-FFF2-40B4-BE49-F238E27FC236}">
                <a16:creationId xmlns:a16="http://schemas.microsoft.com/office/drawing/2014/main" id="{109D18BA-258D-C37C-A3FF-AC1289E3C542}"/>
              </a:ext>
            </a:extLst>
          </p:cNvPr>
          <p:cNvSpPr>
            <a:spLocks noGrp="1"/>
          </p:cNvSpPr>
          <p:nvPr>
            <p:ph type="body" idx="1"/>
          </p:nvPr>
        </p:nvSpPr>
        <p:spPr/>
        <p:txBody>
          <a:bodyPr/>
          <a:lstStyle/>
          <a:p>
            <a:r>
              <a:rPr lang="en-US" dirty="0"/>
              <a:t>I love getting people and projects “unstuck”.</a:t>
            </a:r>
          </a:p>
          <a:p>
            <a:r>
              <a:rPr lang="en-US" dirty="0"/>
              <a:t>I’ve always been a generalist.</a:t>
            </a:r>
          </a:p>
          <a:p>
            <a:r>
              <a:rPr lang="en-US" dirty="0"/>
              <a:t>I bounce between many sciences and technologies, listen to the context of challenges and make uncommon connections.</a:t>
            </a:r>
          </a:p>
          <a:p>
            <a:r>
              <a:rPr lang="en-US" dirty="0"/>
              <a:t>AI (mostly Claude) is just the latest tool in my toolbox.</a:t>
            </a:r>
          </a:p>
        </p:txBody>
      </p:sp>
      <p:sp>
        <p:nvSpPr>
          <p:cNvPr id="5" name="Slide Number Placeholder 4">
            <a:extLst>
              <a:ext uri="{FF2B5EF4-FFF2-40B4-BE49-F238E27FC236}">
                <a16:creationId xmlns:a16="http://schemas.microsoft.com/office/drawing/2014/main" id="{535CA133-2F36-B479-4C92-16D38D3198BE}"/>
              </a:ext>
            </a:extLst>
          </p:cNvPr>
          <p:cNvSpPr>
            <a:spLocks noGrp="1"/>
          </p:cNvSpPr>
          <p:nvPr>
            <p:ph type="sldNum" idx="12"/>
          </p:nvPr>
        </p:nvSpPr>
        <p:spPr/>
        <p:txBody>
          <a:bodyPr/>
          <a:lstStyle/>
          <a:p>
            <a:fld id="{2461B487-F7DB-4383-A450-7EFD3AAADCAB}" type="slidenum">
              <a:rPr lang="en-US" smtClean="0"/>
              <a:t>4</a:t>
            </a:fld>
            <a:endParaRPr lang="en-US"/>
          </a:p>
        </p:txBody>
      </p:sp>
    </p:spTree>
    <p:extLst>
      <p:ext uri="{BB962C8B-B14F-4D97-AF65-F5344CB8AC3E}">
        <p14:creationId xmlns:p14="http://schemas.microsoft.com/office/powerpoint/2010/main" val="36623434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92E749-7D34-E06D-62EB-8BBCD449BA68}"/>
              </a:ext>
            </a:extLst>
          </p:cNvPr>
          <p:cNvSpPr>
            <a:spLocks noGrp="1"/>
          </p:cNvSpPr>
          <p:nvPr>
            <p:ph type="ctrTitle"/>
          </p:nvPr>
        </p:nvSpPr>
        <p:spPr>
          <a:xfrm>
            <a:off x="840658" y="1754794"/>
            <a:ext cx="7506929" cy="1159800"/>
          </a:xfrm>
        </p:spPr>
        <p:txBody>
          <a:bodyPr/>
          <a:lstStyle/>
          <a:p>
            <a:r>
              <a:rPr lang="en-US" dirty="0"/>
              <a:t>Recent AI-related Projects</a:t>
            </a:r>
          </a:p>
        </p:txBody>
      </p:sp>
      <p:sp>
        <p:nvSpPr>
          <p:cNvPr id="4" name="Subtitle 3">
            <a:extLst>
              <a:ext uri="{FF2B5EF4-FFF2-40B4-BE49-F238E27FC236}">
                <a16:creationId xmlns:a16="http://schemas.microsoft.com/office/drawing/2014/main" id="{E539E185-BA79-7DBE-45C0-FE29102ADCE4}"/>
              </a:ext>
            </a:extLst>
          </p:cNvPr>
          <p:cNvSpPr>
            <a:spLocks noGrp="1"/>
          </p:cNvSpPr>
          <p:nvPr>
            <p:ph type="subTitle" idx="1"/>
          </p:nvPr>
        </p:nvSpPr>
        <p:spPr/>
        <p:txBody>
          <a:bodyPr/>
          <a:lstStyle/>
          <a:p>
            <a:endParaRPr lang="en-US"/>
          </a:p>
        </p:txBody>
      </p:sp>
      <p:sp>
        <p:nvSpPr>
          <p:cNvPr id="2" name="Slide Number Placeholder 1">
            <a:extLst>
              <a:ext uri="{FF2B5EF4-FFF2-40B4-BE49-F238E27FC236}">
                <a16:creationId xmlns:a16="http://schemas.microsoft.com/office/drawing/2014/main" id="{F8B9F91B-2DAB-E325-4C90-4B202BF4332F}"/>
              </a:ext>
            </a:extLst>
          </p:cNvPr>
          <p:cNvSpPr>
            <a:spLocks noGrp="1"/>
          </p:cNvSpPr>
          <p:nvPr>
            <p:ph type="sldNum" idx="4294967295"/>
          </p:nvPr>
        </p:nvSpPr>
        <p:spPr>
          <a:xfrm>
            <a:off x="8594725" y="4749800"/>
            <a:ext cx="549275" cy="393700"/>
          </a:xfrm>
        </p:spPr>
        <p:txBody>
          <a:bodyPr/>
          <a:lstStyle/>
          <a:p>
            <a:pPr marL="0" lvl="0" indent="0" algn="r"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2362167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24FBB-03D4-0085-EC1E-481121A4F181}"/>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A8313AB-51D9-840A-D7E8-CEBABDA521A3}"/>
              </a:ext>
            </a:extLst>
          </p:cNvPr>
          <p:cNvSpPr txBox="1"/>
          <p:nvPr/>
        </p:nvSpPr>
        <p:spPr>
          <a:xfrm>
            <a:off x="85181" y="179768"/>
            <a:ext cx="8954695" cy="446276"/>
          </a:xfrm>
          <a:prstGeom prst="rect">
            <a:avLst/>
          </a:prstGeom>
          <a:noFill/>
        </p:spPr>
        <p:txBody>
          <a:bodyPr wrap="none" rtlCol="0">
            <a:spAutoFit/>
          </a:bodyPr>
          <a:lstStyle/>
          <a:p>
            <a:pPr lvl="0">
              <a:defRPr/>
            </a:pPr>
            <a:r>
              <a:rPr lang="en-US" sz="2300" dirty="0">
                <a:solidFill>
                  <a:prstClr val="white"/>
                </a:solidFill>
              </a:rPr>
              <a:t>Software Support Agents (https://build.chipp.ai/#/hq/sil-global-ltuse)</a:t>
            </a:r>
            <a:endParaRPr kumimoji="0" lang="en-US" sz="2300" b="0" i="0" u="none" strike="noStrike" kern="0" cap="none" spc="0" normalizeH="0" baseline="0" noProof="0" dirty="0">
              <a:ln>
                <a:noFill/>
              </a:ln>
              <a:solidFill>
                <a:prstClr val="white"/>
              </a:solidFill>
              <a:effectLst/>
              <a:uLnTx/>
              <a:uFillTx/>
              <a:latin typeface="Arial"/>
              <a:cs typeface="Arial"/>
              <a:sym typeface="Arial"/>
            </a:endParaRPr>
          </a:p>
        </p:txBody>
      </p:sp>
      <p:pic>
        <p:nvPicPr>
          <p:cNvPr id="3" name="Picture 2">
            <a:extLst>
              <a:ext uri="{FF2B5EF4-FFF2-40B4-BE49-F238E27FC236}">
                <a16:creationId xmlns:a16="http://schemas.microsoft.com/office/drawing/2014/main" id="{6F015E66-091B-9176-4B22-690B67DDE597}"/>
              </a:ext>
            </a:extLst>
          </p:cNvPr>
          <p:cNvPicPr>
            <a:picLocks noChangeAspect="1"/>
          </p:cNvPicPr>
          <p:nvPr/>
        </p:nvPicPr>
        <p:blipFill>
          <a:blip r:embed="rId3"/>
          <a:srcRect t="23277"/>
          <a:stretch>
            <a:fillRect/>
          </a:stretch>
        </p:blipFill>
        <p:spPr>
          <a:xfrm>
            <a:off x="0" y="702988"/>
            <a:ext cx="9144000" cy="4566662"/>
          </a:xfrm>
          <a:prstGeom prst="rect">
            <a:avLst/>
          </a:prstGeom>
        </p:spPr>
      </p:pic>
    </p:spTree>
    <p:extLst>
      <p:ext uri="{BB962C8B-B14F-4D97-AF65-F5344CB8AC3E}">
        <p14:creationId xmlns:p14="http://schemas.microsoft.com/office/powerpoint/2010/main" val="3794418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99FA633-B3D0-A290-A53C-18E4FF42C053}"/>
              </a:ext>
            </a:extLst>
          </p:cNvPr>
          <p:cNvSpPr>
            <a:spLocks noGrp="1"/>
          </p:cNvSpPr>
          <p:nvPr>
            <p:ph type="ctrTitle"/>
          </p:nvPr>
        </p:nvSpPr>
        <p:spPr>
          <a:xfrm>
            <a:off x="243348" y="200632"/>
            <a:ext cx="8657303" cy="1159800"/>
          </a:xfrm>
        </p:spPr>
        <p:txBody>
          <a:bodyPr/>
          <a:lstStyle/>
          <a:p>
            <a:r>
              <a:rPr lang="en-US" dirty="0"/>
              <a:t>Practical AI for Kingdom Work</a:t>
            </a:r>
          </a:p>
        </p:txBody>
      </p:sp>
      <p:sp>
        <p:nvSpPr>
          <p:cNvPr id="4" name="Subtitle 3">
            <a:extLst>
              <a:ext uri="{FF2B5EF4-FFF2-40B4-BE49-F238E27FC236}">
                <a16:creationId xmlns:a16="http://schemas.microsoft.com/office/drawing/2014/main" id="{D9DD2F1B-4DCC-CE26-E9BF-1497B85158C7}"/>
              </a:ext>
            </a:extLst>
          </p:cNvPr>
          <p:cNvSpPr>
            <a:spLocks noGrp="1"/>
          </p:cNvSpPr>
          <p:nvPr>
            <p:ph type="subTitle" idx="1"/>
          </p:nvPr>
        </p:nvSpPr>
        <p:spPr>
          <a:xfrm>
            <a:off x="1444064" y="1360432"/>
            <a:ext cx="5832600" cy="784800"/>
          </a:xfrm>
        </p:spPr>
        <p:txBody>
          <a:bodyPr/>
          <a:lstStyle/>
          <a:p>
            <a:r>
              <a:rPr lang="en-US" dirty="0">
                <a:hlinkClick r:id="rId3"/>
              </a:rPr>
              <a:t>https://podcast.langtech.cloud</a:t>
            </a:r>
            <a:r>
              <a:rPr lang="en-US" dirty="0"/>
              <a:t> </a:t>
            </a:r>
          </a:p>
        </p:txBody>
      </p:sp>
      <p:graphicFrame>
        <p:nvGraphicFramePr>
          <p:cNvPr id="5" name="Object 4">
            <a:extLst>
              <a:ext uri="{FF2B5EF4-FFF2-40B4-BE49-F238E27FC236}">
                <a16:creationId xmlns:a16="http://schemas.microsoft.com/office/drawing/2014/main" id="{983B9665-953C-110A-A393-95D895544840}"/>
              </a:ext>
            </a:extLst>
          </p:cNvPr>
          <p:cNvGraphicFramePr>
            <a:graphicFrameLocks noChangeAspect="1"/>
          </p:cNvGraphicFramePr>
          <p:nvPr>
            <p:extLst>
              <p:ext uri="{D42A27DB-BD31-4B8C-83A1-F6EECF244321}">
                <p14:modId xmlns:p14="http://schemas.microsoft.com/office/powerpoint/2010/main" val="1466947811"/>
              </p:ext>
            </p:extLst>
          </p:nvPr>
        </p:nvGraphicFramePr>
        <p:xfrm>
          <a:off x="0" y="2136070"/>
          <a:ext cx="9144000" cy="3019425"/>
        </p:xfrm>
        <a:graphic>
          <a:graphicData uri="http://schemas.openxmlformats.org/presentationml/2006/ole">
            <mc:AlternateContent xmlns:mc="http://schemas.openxmlformats.org/markup-compatibility/2006">
              <mc:Choice xmlns:v="urn:schemas-microsoft-com:vml" Requires="v">
                <p:oleObj name="Image" r:id="rId4" imgW="23732720" imgH="7836029" progId="Photoshop.Image.13">
                  <p:embed/>
                </p:oleObj>
              </mc:Choice>
              <mc:Fallback>
                <p:oleObj name="Image" r:id="rId4" imgW="23732720" imgH="7836029" progId="Photoshop.Image.13">
                  <p:embed/>
                  <p:pic>
                    <p:nvPicPr>
                      <p:cNvPr id="0" name=""/>
                      <p:cNvPicPr/>
                      <p:nvPr/>
                    </p:nvPicPr>
                    <p:blipFill>
                      <a:blip r:embed="rId5"/>
                      <a:stretch>
                        <a:fillRect/>
                      </a:stretch>
                    </p:blipFill>
                    <p:spPr>
                      <a:xfrm>
                        <a:off x="0" y="2136070"/>
                        <a:ext cx="9144000" cy="3019425"/>
                      </a:xfrm>
                      <a:prstGeom prst="rect">
                        <a:avLst/>
                      </a:prstGeom>
                    </p:spPr>
                  </p:pic>
                </p:oleObj>
              </mc:Fallback>
            </mc:AlternateContent>
          </a:graphicData>
        </a:graphic>
      </p:graphicFrame>
    </p:spTree>
    <p:extLst>
      <p:ext uri="{BB962C8B-B14F-4D97-AF65-F5344CB8AC3E}">
        <p14:creationId xmlns:p14="http://schemas.microsoft.com/office/powerpoint/2010/main" val="1990708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F5DCEBA-21A2-ECA9-786C-60FCCD0BD527}"/>
              </a:ext>
            </a:extLst>
          </p:cNvPr>
          <p:cNvSpPr txBox="1"/>
          <p:nvPr/>
        </p:nvSpPr>
        <p:spPr>
          <a:xfrm>
            <a:off x="85181" y="179768"/>
            <a:ext cx="7725192"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prstClr val="white"/>
                </a:solidFill>
                <a:effectLst/>
                <a:uLnTx/>
                <a:uFillTx/>
                <a:latin typeface="Arial"/>
                <a:cs typeface="Arial"/>
                <a:sym typeface="Arial"/>
              </a:rPr>
              <a:t>Claude Training (</a:t>
            </a:r>
            <a:r>
              <a:rPr kumimoji="0" lang="en-US" sz="2800" b="0" i="0" u="none" strike="noStrike" kern="0" cap="none" spc="0" normalizeH="0" baseline="0" noProof="0" dirty="0">
                <a:ln>
                  <a:noFill/>
                </a:ln>
                <a:solidFill>
                  <a:prstClr val="white"/>
                </a:solidFill>
                <a:effectLst/>
                <a:uLnTx/>
                <a:uFillTx/>
                <a:latin typeface="Arial"/>
                <a:cs typeface="Arial"/>
                <a:sym typeface="Arial"/>
                <a:hlinkClick r:id="rId3"/>
              </a:rPr>
              <a:t>https://claude.langtech.cloud</a:t>
            </a:r>
            <a:r>
              <a:rPr kumimoji="0" lang="en-US" sz="2800" b="0" i="0" u="none" strike="noStrike" kern="0" cap="none" spc="0" normalizeH="0" baseline="0" noProof="0" dirty="0">
                <a:ln>
                  <a:noFill/>
                </a:ln>
                <a:solidFill>
                  <a:prstClr val="white"/>
                </a:solidFill>
                <a:effectLst/>
                <a:uLnTx/>
                <a:uFillTx/>
                <a:latin typeface="Arial"/>
                <a:cs typeface="Arial"/>
                <a:sym typeface="Arial"/>
              </a:rPr>
              <a:t> )</a:t>
            </a:r>
          </a:p>
        </p:txBody>
      </p:sp>
      <p:pic>
        <p:nvPicPr>
          <p:cNvPr id="5" name="Picture 4">
            <a:extLst>
              <a:ext uri="{FF2B5EF4-FFF2-40B4-BE49-F238E27FC236}">
                <a16:creationId xmlns:a16="http://schemas.microsoft.com/office/drawing/2014/main" id="{B96F391D-3606-1DC7-5B1B-75D6F9443884}"/>
              </a:ext>
            </a:extLst>
          </p:cNvPr>
          <p:cNvPicPr>
            <a:picLocks noChangeAspect="1"/>
          </p:cNvPicPr>
          <p:nvPr/>
        </p:nvPicPr>
        <p:blipFill>
          <a:blip r:embed="rId4"/>
          <a:stretch>
            <a:fillRect/>
          </a:stretch>
        </p:blipFill>
        <p:spPr>
          <a:xfrm>
            <a:off x="656303" y="810806"/>
            <a:ext cx="7831394" cy="4332694"/>
          </a:xfrm>
          <a:prstGeom prst="rect">
            <a:avLst/>
          </a:prstGeom>
        </p:spPr>
      </p:pic>
    </p:spTree>
    <p:extLst>
      <p:ext uri="{BB962C8B-B14F-4D97-AF65-F5344CB8AC3E}">
        <p14:creationId xmlns:p14="http://schemas.microsoft.com/office/powerpoint/2010/main" val="37875735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1DD4DCD-4BDA-B7F1-0E4F-4854DF8F091A}"/>
              </a:ext>
            </a:extLst>
          </p:cNvPr>
          <p:cNvPicPr>
            <a:picLocks noChangeAspect="1"/>
          </p:cNvPicPr>
          <p:nvPr/>
        </p:nvPicPr>
        <p:blipFill>
          <a:blip r:embed="rId3"/>
          <a:stretch>
            <a:fillRect/>
          </a:stretch>
        </p:blipFill>
        <p:spPr>
          <a:xfrm>
            <a:off x="0" y="768610"/>
            <a:ext cx="9144000" cy="4374890"/>
          </a:xfrm>
          <a:prstGeom prst="rect">
            <a:avLst/>
          </a:prstGeom>
        </p:spPr>
      </p:pic>
      <p:sp>
        <p:nvSpPr>
          <p:cNvPr id="7" name="TextBox 6">
            <a:extLst>
              <a:ext uri="{FF2B5EF4-FFF2-40B4-BE49-F238E27FC236}">
                <a16:creationId xmlns:a16="http://schemas.microsoft.com/office/drawing/2014/main" id="{5A9CCE29-31E3-4C69-3DC6-77C6FCC59C4B}"/>
              </a:ext>
            </a:extLst>
          </p:cNvPr>
          <p:cNvSpPr txBox="1"/>
          <p:nvPr/>
        </p:nvSpPr>
        <p:spPr>
          <a:xfrm>
            <a:off x="85181" y="179768"/>
            <a:ext cx="740459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prstClr val="white"/>
                </a:solidFill>
                <a:effectLst/>
                <a:uLnTx/>
                <a:uFillTx/>
                <a:latin typeface="Arial"/>
                <a:cs typeface="Arial"/>
                <a:sym typeface="Arial"/>
              </a:rPr>
              <a:t>Language Technology Competency Analytics</a:t>
            </a:r>
          </a:p>
        </p:txBody>
      </p:sp>
    </p:spTree>
    <p:extLst>
      <p:ext uri="{BB962C8B-B14F-4D97-AF65-F5344CB8AC3E}">
        <p14:creationId xmlns:p14="http://schemas.microsoft.com/office/powerpoint/2010/main" val="34201267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A5E4C-0426-A39F-E6C6-F65689758F9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9BAAB8EA-34B1-B3D7-5CDD-4A0F82035A9D}"/>
              </a:ext>
            </a:extLst>
          </p:cNvPr>
          <p:cNvSpPr txBox="1"/>
          <p:nvPr/>
        </p:nvSpPr>
        <p:spPr>
          <a:xfrm>
            <a:off x="85181" y="179768"/>
            <a:ext cx="552266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prstClr val="white"/>
                </a:solidFill>
                <a:effectLst/>
                <a:uLnTx/>
                <a:uFillTx/>
                <a:latin typeface="Arial"/>
                <a:cs typeface="Arial"/>
                <a:sym typeface="Arial"/>
              </a:rPr>
              <a:t>Finance Documentation Analytics</a:t>
            </a:r>
          </a:p>
        </p:txBody>
      </p:sp>
      <p:pic>
        <p:nvPicPr>
          <p:cNvPr id="3" name="Picture 2">
            <a:extLst>
              <a:ext uri="{FF2B5EF4-FFF2-40B4-BE49-F238E27FC236}">
                <a16:creationId xmlns:a16="http://schemas.microsoft.com/office/drawing/2014/main" id="{ADDA3F80-D82D-D00F-3B77-6EEA0776206F}"/>
              </a:ext>
            </a:extLst>
          </p:cNvPr>
          <p:cNvPicPr>
            <a:picLocks noChangeAspect="1"/>
          </p:cNvPicPr>
          <p:nvPr/>
        </p:nvPicPr>
        <p:blipFill>
          <a:blip r:embed="rId3"/>
          <a:stretch>
            <a:fillRect/>
          </a:stretch>
        </p:blipFill>
        <p:spPr>
          <a:xfrm>
            <a:off x="0" y="794524"/>
            <a:ext cx="9144000" cy="4348976"/>
          </a:xfrm>
          <a:prstGeom prst="rect">
            <a:avLst/>
          </a:prstGeom>
        </p:spPr>
      </p:pic>
    </p:spTree>
    <p:extLst>
      <p:ext uri="{BB962C8B-B14F-4D97-AF65-F5344CB8AC3E}">
        <p14:creationId xmlns:p14="http://schemas.microsoft.com/office/powerpoint/2010/main" val="1313529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F5446B-1141-7F66-EF04-5522DEA169F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9EE0368-22DB-3311-EB70-8C2D8209AE5E}"/>
              </a:ext>
            </a:extLst>
          </p:cNvPr>
          <p:cNvPicPr>
            <a:picLocks noChangeAspect="1"/>
          </p:cNvPicPr>
          <p:nvPr/>
        </p:nvPicPr>
        <p:blipFill>
          <a:blip r:embed="rId3"/>
          <a:stretch>
            <a:fillRect/>
          </a:stretch>
        </p:blipFill>
        <p:spPr>
          <a:xfrm>
            <a:off x="0" y="1043"/>
            <a:ext cx="9144000" cy="5141415"/>
          </a:xfrm>
          <a:prstGeom prst="rect">
            <a:avLst/>
          </a:prstGeom>
        </p:spPr>
      </p:pic>
      <p:sp>
        <p:nvSpPr>
          <p:cNvPr id="4" name="TextBox 3">
            <a:extLst>
              <a:ext uri="{FF2B5EF4-FFF2-40B4-BE49-F238E27FC236}">
                <a16:creationId xmlns:a16="http://schemas.microsoft.com/office/drawing/2014/main" id="{53D21A3F-3E36-0261-4271-39998156A7D6}"/>
              </a:ext>
            </a:extLst>
          </p:cNvPr>
          <p:cNvSpPr txBox="1"/>
          <p:nvPr/>
        </p:nvSpPr>
        <p:spPr>
          <a:xfrm>
            <a:off x="531574" y="173638"/>
            <a:ext cx="1888659" cy="5770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0" i="0" u="none" strike="noStrike" kern="0" cap="none" spc="0" normalizeH="0" baseline="0" noProof="0" dirty="0">
                <a:ln>
                  <a:noFill/>
                </a:ln>
                <a:solidFill>
                  <a:srgbClr val="000000"/>
                </a:solidFill>
                <a:effectLst/>
                <a:uLnTx/>
                <a:uFillTx/>
                <a:latin typeface="Arial"/>
                <a:cs typeface="Arial"/>
                <a:sym typeface="Arial"/>
              </a:rPr>
              <a:t>Fieldworks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000000"/>
                </a:solidFill>
                <a:effectLst/>
                <a:uLnTx/>
                <a:uFillTx/>
                <a:latin typeface="Arial"/>
                <a:cs typeface="Arial"/>
                <a:sym typeface="Arial"/>
              </a:rPr>
              <a:t>(the User-facing Application)</a:t>
            </a:r>
          </a:p>
        </p:txBody>
      </p:sp>
      <p:sp>
        <p:nvSpPr>
          <p:cNvPr id="7" name="TextBox 6">
            <a:extLst>
              <a:ext uri="{FF2B5EF4-FFF2-40B4-BE49-F238E27FC236}">
                <a16:creationId xmlns:a16="http://schemas.microsoft.com/office/drawing/2014/main" id="{2B6F9C90-BA12-1B12-1F3A-D3B4469C54C5}"/>
              </a:ext>
            </a:extLst>
          </p:cNvPr>
          <p:cNvSpPr txBox="1"/>
          <p:nvPr/>
        </p:nvSpPr>
        <p:spPr>
          <a:xfrm>
            <a:off x="568030" y="1251288"/>
            <a:ext cx="1826141"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0" i="0" u="none" strike="noStrike" kern="0" cap="none" spc="0" normalizeH="0" baseline="0" noProof="0" dirty="0">
                <a:ln>
                  <a:noFill/>
                </a:ln>
                <a:solidFill>
                  <a:srgbClr val="000000"/>
                </a:solidFill>
                <a:effectLst/>
                <a:uLnTx/>
                <a:uFillTx/>
                <a:latin typeface="Arial"/>
                <a:cs typeface="Arial"/>
                <a:sym typeface="Arial"/>
              </a:rPr>
              <a:t>LibLCM </a:t>
            </a:r>
            <a:endParaRPr kumimoji="0" lang="en-US" sz="105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000000"/>
                </a:solidFill>
                <a:effectLst/>
                <a:uLnTx/>
                <a:uFillTx/>
                <a:latin typeface="Arial"/>
                <a:cs typeface="Arial"/>
                <a:sym typeface="Arial"/>
              </a:rPr>
              <a:t>(the data access model</a:t>
            </a:r>
            <a:br>
              <a:rPr kumimoji="0" lang="en-US" sz="1050" b="0" i="0" u="none" strike="noStrike" kern="0" cap="none" spc="0" normalizeH="0" baseline="0" noProof="0" dirty="0">
                <a:ln>
                  <a:noFill/>
                </a:ln>
                <a:solidFill>
                  <a:srgbClr val="000000"/>
                </a:solidFill>
                <a:effectLst/>
                <a:uLnTx/>
                <a:uFillTx/>
                <a:latin typeface="Arial"/>
                <a:cs typeface="Arial"/>
                <a:sym typeface="Arial"/>
              </a:rPr>
            </a:br>
            <a:r>
              <a:rPr kumimoji="0" lang="en-US" sz="1050" b="0" i="0" u="none" strike="noStrike" kern="0" cap="none" spc="0" normalizeH="0" baseline="0" noProof="0" dirty="0">
                <a:ln>
                  <a:noFill/>
                </a:ln>
                <a:solidFill>
                  <a:srgbClr val="000000"/>
                </a:solidFill>
                <a:effectLst/>
                <a:uLnTx/>
                <a:uFillTx/>
                <a:latin typeface="Arial"/>
                <a:cs typeface="Arial"/>
                <a:sym typeface="Arial"/>
              </a:rPr>
              <a:t>to read/modify project data)</a:t>
            </a:r>
          </a:p>
        </p:txBody>
      </p:sp>
      <p:sp>
        <p:nvSpPr>
          <p:cNvPr id="8" name="TextBox 7">
            <a:extLst>
              <a:ext uri="{FF2B5EF4-FFF2-40B4-BE49-F238E27FC236}">
                <a16:creationId xmlns:a16="http://schemas.microsoft.com/office/drawing/2014/main" id="{CA586D8D-9E74-689C-DC1F-D166A264CD99}"/>
              </a:ext>
            </a:extLst>
          </p:cNvPr>
          <p:cNvSpPr txBox="1"/>
          <p:nvPr/>
        </p:nvSpPr>
        <p:spPr>
          <a:xfrm>
            <a:off x="6142978" y="173638"/>
            <a:ext cx="1930337" cy="5770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0" i="0" u="none" strike="noStrike" kern="0" cap="none" spc="0" normalizeH="0" baseline="0" noProof="0" dirty="0" err="1">
                <a:ln>
                  <a:noFill/>
                </a:ln>
                <a:solidFill>
                  <a:srgbClr val="000000"/>
                </a:solidFill>
                <a:effectLst/>
                <a:uLnTx/>
                <a:uFillTx/>
                <a:latin typeface="Arial"/>
                <a:cs typeface="Arial"/>
                <a:sym typeface="Arial"/>
              </a:rPr>
              <a:t>FLExTools</a:t>
            </a:r>
            <a:r>
              <a:rPr kumimoji="0" lang="en-US" sz="2100" b="0" i="0" u="none" strike="noStrike" kern="0" cap="none" spc="0" normalizeH="0" baseline="0" noProof="0" dirty="0">
                <a:ln>
                  <a:noFill/>
                </a:ln>
                <a:solidFill>
                  <a:srgbClr val="000000"/>
                </a:solidFill>
                <a:effectLst/>
                <a:uLnTx/>
                <a:uFillTx/>
                <a:latin typeface="Arial"/>
                <a:cs typeface="Arial"/>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000000"/>
                </a:solidFill>
                <a:effectLst/>
                <a:uLnTx/>
                <a:uFillTx/>
                <a:latin typeface="Arial"/>
                <a:cs typeface="Arial"/>
                <a:sym typeface="Arial"/>
              </a:rPr>
              <a:t>(The Python “macro” runner) </a:t>
            </a:r>
          </a:p>
        </p:txBody>
      </p:sp>
      <p:sp>
        <p:nvSpPr>
          <p:cNvPr id="9" name="TextBox 8">
            <a:extLst>
              <a:ext uri="{FF2B5EF4-FFF2-40B4-BE49-F238E27FC236}">
                <a16:creationId xmlns:a16="http://schemas.microsoft.com/office/drawing/2014/main" id="{6854CEED-75D6-6A58-F9AD-28DC0325CE8A}"/>
              </a:ext>
            </a:extLst>
          </p:cNvPr>
          <p:cNvSpPr txBox="1"/>
          <p:nvPr/>
        </p:nvSpPr>
        <p:spPr>
          <a:xfrm>
            <a:off x="6704338" y="1177230"/>
            <a:ext cx="170591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100" b="0" i="0" u="none" strike="noStrike" kern="0" cap="none" spc="0" normalizeH="0" baseline="0" noProof="0" dirty="0" err="1">
                <a:ln>
                  <a:noFill/>
                </a:ln>
                <a:solidFill>
                  <a:srgbClr val="000000"/>
                </a:solidFill>
                <a:effectLst/>
                <a:uLnTx/>
                <a:uFillTx/>
                <a:latin typeface="Arial"/>
                <a:cs typeface="Arial"/>
                <a:sym typeface="Arial"/>
              </a:rPr>
              <a:t>flexlibs</a:t>
            </a:r>
            <a:r>
              <a:rPr kumimoji="0" lang="en-US" sz="1050" b="0" i="0" u="none" strike="noStrike" kern="0" cap="none" spc="0" normalizeH="0" baseline="0" noProof="0" dirty="0">
                <a:ln>
                  <a:noFill/>
                </a:ln>
                <a:solidFill>
                  <a:srgbClr val="000000"/>
                </a:solidFill>
                <a:effectLst/>
                <a:uLnTx/>
                <a:uFillTx/>
                <a:latin typeface="Arial"/>
                <a:cs typeface="Arial"/>
                <a:sym typeface="Arial"/>
              </a:rPr>
              <a:t>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000000"/>
                </a:solidFill>
                <a:effectLst/>
                <a:uLnTx/>
                <a:uFillTx/>
                <a:latin typeface="Arial"/>
                <a:cs typeface="Arial"/>
                <a:sym typeface="Arial"/>
              </a:rPr>
              <a:t>(the </a:t>
            </a:r>
            <a:r>
              <a:rPr kumimoji="0" lang="en-US" sz="1050" b="0" i="0" u="none" strike="noStrike" kern="0" cap="none" spc="0" normalizeH="0" baseline="0" noProof="0" dirty="0" err="1">
                <a:ln>
                  <a:noFill/>
                </a:ln>
                <a:solidFill>
                  <a:srgbClr val="000000"/>
                </a:solidFill>
                <a:effectLst/>
                <a:uLnTx/>
                <a:uFillTx/>
                <a:latin typeface="Arial"/>
                <a:cs typeface="Arial"/>
                <a:sym typeface="Arial"/>
              </a:rPr>
              <a:t>IronPython</a:t>
            </a:r>
            <a:r>
              <a:rPr kumimoji="0" lang="en-US" sz="1050" b="0" i="0" u="none" strike="noStrike" kern="0" cap="none" spc="0" normalizeH="0" baseline="0" noProof="0" dirty="0">
                <a:ln>
                  <a:noFill/>
                </a:ln>
                <a:solidFill>
                  <a:srgbClr val="000000"/>
                </a:solidFill>
                <a:effectLst/>
                <a:uLnTx/>
                <a:uFillTx/>
                <a:latin typeface="Arial"/>
                <a:cs typeface="Arial"/>
                <a:sym typeface="Arial"/>
              </a:rPr>
              <a:t> Backend </a:t>
            </a:r>
          </a:p>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050" b="0" i="0" u="none" strike="noStrike" kern="0" cap="none" spc="0" normalizeH="0" baseline="0" noProof="0" dirty="0">
                <a:ln>
                  <a:noFill/>
                </a:ln>
                <a:solidFill>
                  <a:srgbClr val="000000"/>
                </a:solidFill>
                <a:effectLst/>
                <a:uLnTx/>
                <a:uFillTx/>
                <a:latin typeface="Arial"/>
                <a:cs typeface="Arial"/>
                <a:sym typeface="Arial"/>
              </a:rPr>
              <a:t>that calls LibLCM)</a:t>
            </a:r>
          </a:p>
        </p:txBody>
      </p:sp>
      <p:pic>
        <p:nvPicPr>
          <p:cNvPr id="1026" name="Picture 2" descr="Logo device only">
            <a:extLst>
              <a:ext uri="{FF2B5EF4-FFF2-40B4-BE49-F238E27FC236}">
                <a16:creationId xmlns:a16="http://schemas.microsoft.com/office/drawing/2014/main" id="{BF935515-57F4-1F2E-1C1F-E7664B04FBD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70506" y="173638"/>
            <a:ext cx="874721" cy="106007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D57603AE-8C39-08A4-AE7E-4FB19F276E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19554" y="47438"/>
            <a:ext cx="1193037" cy="11930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210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D3905-1D59-BB20-F4F0-9D43BE66B8C1}"/>
              </a:ext>
            </a:extLst>
          </p:cNvPr>
          <p:cNvSpPr>
            <a:spLocks noGrp="1"/>
          </p:cNvSpPr>
          <p:nvPr>
            <p:ph type="title"/>
          </p:nvPr>
        </p:nvSpPr>
        <p:spPr/>
        <p:txBody>
          <a:bodyPr>
            <a:normAutofit/>
          </a:bodyPr>
          <a:lstStyle/>
          <a:p>
            <a:r>
              <a:rPr lang="en-US" sz="2800" dirty="0" err="1"/>
              <a:t>FLExTools</a:t>
            </a:r>
            <a:r>
              <a:rPr lang="en-US" sz="2800" dirty="0"/>
              <a:t> MCP</a:t>
            </a:r>
          </a:p>
        </p:txBody>
      </p:sp>
      <p:sp>
        <p:nvSpPr>
          <p:cNvPr id="3" name="Text Placeholder 2">
            <a:extLst>
              <a:ext uri="{FF2B5EF4-FFF2-40B4-BE49-F238E27FC236}">
                <a16:creationId xmlns:a16="http://schemas.microsoft.com/office/drawing/2014/main" id="{FA0B7FDF-33DC-ED88-D57F-61817F3E4000}"/>
              </a:ext>
            </a:extLst>
          </p:cNvPr>
          <p:cNvSpPr>
            <a:spLocks noGrp="1"/>
          </p:cNvSpPr>
          <p:nvPr>
            <p:ph type="body" idx="1"/>
          </p:nvPr>
        </p:nvSpPr>
        <p:spPr/>
        <p:txBody>
          <a:bodyPr/>
          <a:lstStyle/>
          <a:p>
            <a:r>
              <a:rPr lang="en-US" dirty="0"/>
              <a:t>What are the grammatical categories (POS) in this project and how many entries does each have?</a:t>
            </a:r>
          </a:p>
        </p:txBody>
      </p:sp>
      <p:sp>
        <p:nvSpPr>
          <p:cNvPr id="4" name="Text Placeholder 3">
            <a:extLst>
              <a:ext uri="{FF2B5EF4-FFF2-40B4-BE49-F238E27FC236}">
                <a16:creationId xmlns:a16="http://schemas.microsoft.com/office/drawing/2014/main" id="{1AA0F4F8-4943-E287-092B-1D99583E1D24}"/>
              </a:ext>
            </a:extLst>
          </p:cNvPr>
          <p:cNvSpPr>
            <a:spLocks noGrp="1"/>
          </p:cNvSpPr>
          <p:nvPr>
            <p:ph type="body" idx="2"/>
          </p:nvPr>
        </p:nvSpPr>
        <p:spPr/>
        <p:txBody>
          <a:bodyPr/>
          <a:lstStyle/>
          <a:p>
            <a:endParaRPr lang="en-US"/>
          </a:p>
        </p:txBody>
      </p:sp>
      <p:pic>
        <p:nvPicPr>
          <p:cNvPr id="6" name="Content Placeholder 5">
            <a:extLst>
              <a:ext uri="{FF2B5EF4-FFF2-40B4-BE49-F238E27FC236}">
                <a16:creationId xmlns:a16="http://schemas.microsoft.com/office/drawing/2014/main" id="{A4C2CCF8-68F8-85A2-9AF2-7E158FA788D7}"/>
              </a:ext>
            </a:extLst>
          </p:cNvPr>
          <p:cNvPicPr>
            <a:picLocks noGrp="1" noChangeAspect="1"/>
          </p:cNvPicPr>
          <p:nvPr>
            <p:ph sz="half" idx="4294967295"/>
          </p:nvPr>
        </p:nvPicPr>
        <p:blipFill>
          <a:blip r:embed="rId3"/>
          <a:stretch>
            <a:fillRect/>
          </a:stretch>
        </p:blipFill>
        <p:spPr>
          <a:xfrm>
            <a:off x="5008894" y="1104819"/>
            <a:ext cx="3570287" cy="3916362"/>
          </a:xfrm>
          <a:prstGeom prst="rect">
            <a:avLst/>
          </a:prstGeom>
        </p:spPr>
      </p:pic>
    </p:spTree>
    <p:extLst>
      <p:ext uri="{BB962C8B-B14F-4D97-AF65-F5344CB8AC3E}">
        <p14:creationId xmlns:p14="http://schemas.microsoft.com/office/powerpoint/2010/main" val="1420882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F1FE3-7704-B5A1-16DD-14EA8B7A2510}"/>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A79F03B-7DF6-2329-A1F4-AB7D7610C4BF}"/>
              </a:ext>
            </a:extLst>
          </p:cNvPr>
          <p:cNvSpPr txBox="1"/>
          <p:nvPr/>
        </p:nvSpPr>
        <p:spPr>
          <a:xfrm>
            <a:off x="85181" y="179768"/>
            <a:ext cx="5178021"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prstClr val="white"/>
                </a:solidFill>
                <a:effectLst/>
                <a:uLnTx/>
                <a:uFillTx/>
                <a:latin typeface="Arial"/>
                <a:cs typeface="Arial"/>
                <a:sym typeface="Arial"/>
              </a:rPr>
              <a:t>Scripture Use Survey Analytics</a:t>
            </a:r>
          </a:p>
        </p:txBody>
      </p:sp>
      <p:pic>
        <p:nvPicPr>
          <p:cNvPr id="6" name="Picture 5">
            <a:extLst>
              <a:ext uri="{FF2B5EF4-FFF2-40B4-BE49-F238E27FC236}">
                <a16:creationId xmlns:a16="http://schemas.microsoft.com/office/drawing/2014/main" id="{E9554896-0314-0C56-AC07-34C2EC3B4FC0}"/>
              </a:ext>
            </a:extLst>
          </p:cNvPr>
          <p:cNvPicPr>
            <a:picLocks noChangeAspect="1"/>
          </p:cNvPicPr>
          <p:nvPr/>
        </p:nvPicPr>
        <p:blipFill>
          <a:blip r:embed="rId3"/>
          <a:stretch>
            <a:fillRect/>
          </a:stretch>
        </p:blipFill>
        <p:spPr>
          <a:xfrm>
            <a:off x="0" y="1035957"/>
            <a:ext cx="9144000" cy="4107543"/>
          </a:xfrm>
          <a:prstGeom prst="rect">
            <a:avLst/>
          </a:prstGeom>
        </p:spPr>
      </p:pic>
    </p:spTree>
    <p:extLst>
      <p:ext uri="{BB962C8B-B14F-4D97-AF65-F5344CB8AC3E}">
        <p14:creationId xmlns:p14="http://schemas.microsoft.com/office/powerpoint/2010/main" val="3330971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A56B0-4BD5-8444-6A0B-83989DDF287F}"/>
              </a:ext>
            </a:extLst>
          </p:cNvPr>
          <p:cNvSpPr>
            <a:spLocks noGrp="1"/>
          </p:cNvSpPr>
          <p:nvPr>
            <p:ph type="title"/>
          </p:nvPr>
        </p:nvSpPr>
        <p:spPr/>
        <p:txBody>
          <a:bodyPr/>
          <a:lstStyle/>
          <a:p>
            <a:r>
              <a:rPr lang="en-US" dirty="0"/>
              <a:t>Keyboard Studio (Still Unreleased)</a:t>
            </a:r>
          </a:p>
        </p:txBody>
      </p:sp>
      <p:sp>
        <p:nvSpPr>
          <p:cNvPr id="3" name="Text Placeholder 2">
            <a:extLst>
              <a:ext uri="{FF2B5EF4-FFF2-40B4-BE49-F238E27FC236}">
                <a16:creationId xmlns:a16="http://schemas.microsoft.com/office/drawing/2014/main" id="{73712F56-77BD-7204-1145-4BDA6FBC3CB2}"/>
              </a:ext>
            </a:extLst>
          </p:cNvPr>
          <p:cNvSpPr>
            <a:spLocks noGrp="1"/>
          </p:cNvSpPr>
          <p:nvPr>
            <p:ph type="body" idx="1"/>
          </p:nvPr>
        </p:nvSpPr>
        <p:spPr/>
        <p:txBody>
          <a:bodyPr/>
          <a:lstStyle/>
          <a:p>
            <a:r>
              <a:rPr lang="en-US" dirty="0"/>
              <a:t>Creating quality Keyman keyboards requires you to be:</a:t>
            </a:r>
          </a:p>
          <a:p>
            <a:pPr marL="558800" indent="-457200">
              <a:buFont typeface="+mj-lt"/>
              <a:buAutoNum type="arabicPeriod"/>
            </a:pPr>
            <a:r>
              <a:rPr lang="en-US" dirty="0"/>
              <a:t>a programmer</a:t>
            </a:r>
          </a:p>
          <a:p>
            <a:pPr marL="558800" indent="-457200">
              <a:buFont typeface="+mj-lt"/>
              <a:buAutoNum type="arabicPeriod"/>
            </a:pPr>
            <a:r>
              <a:rPr lang="en-US" dirty="0"/>
              <a:t>a linguist</a:t>
            </a:r>
          </a:p>
          <a:p>
            <a:pPr marL="558800" indent="-457200">
              <a:buFont typeface="+mj-lt"/>
              <a:buAutoNum type="arabicPeriod"/>
            </a:pPr>
            <a:r>
              <a:rPr lang="en-US" dirty="0"/>
              <a:t>a Windows user</a:t>
            </a:r>
          </a:p>
          <a:p>
            <a:pPr marL="558800" indent="-457200">
              <a:buFont typeface="+mj-lt"/>
              <a:buAutoNum type="arabicPeriod"/>
            </a:pPr>
            <a:r>
              <a:rPr lang="en-US" dirty="0"/>
              <a:t>anal retentive</a:t>
            </a:r>
          </a:p>
          <a:p>
            <a:pPr marL="558800" indent="-457200">
              <a:buFont typeface="+mj-lt"/>
              <a:buAutoNum type="arabicPeriod"/>
            </a:pPr>
            <a:r>
              <a:rPr lang="en-US" dirty="0"/>
              <a:t>a web designer</a:t>
            </a:r>
          </a:p>
          <a:p>
            <a:pPr marL="558800" indent="-457200">
              <a:buFont typeface="+mj-lt"/>
              <a:buAutoNum type="arabicPeriod"/>
            </a:pPr>
            <a:r>
              <a:rPr lang="en-US" dirty="0"/>
              <a:t>and an English speaker</a:t>
            </a:r>
          </a:p>
        </p:txBody>
      </p:sp>
      <p:sp>
        <p:nvSpPr>
          <p:cNvPr id="4" name="Text Placeholder 3">
            <a:extLst>
              <a:ext uri="{FF2B5EF4-FFF2-40B4-BE49-F238E27FC236}">
                <a16:creationId xmlns:a16="http://schemas.microsoft.com/office/drawing/2014/main" id="{B1261221-DDF7-75D2-10CB-0783E3E81C6A}"/>
              </a:ext>
            </a:extLst>
          </p:cNvPr>
          <p:cNvSpPr>
            <a:spLocks noGrp="1"/>
          </p:cNvSpPr>
          <p:nvPr>
            <p:ph type="body" idx="2"/>
          </p:nvPr>
        </p:nvSpPr>
        <p:spPr/>
        <p:txBody>
          <a:bodyPr/>
          <a:lstStyle/>
          <a:p>
            <a:r>
              <a:rPr lang="en-US" dirty="0"/>
              <a:t>Keyboard Studio seeks to knock most of those requirements out by adapting existing keyboards and giving good context-sensitive defaults.</a:t>
            </a:r>
          </a:p>
        </p:txBody>
      </p:sp>
      <p:sp>
        <p:nvSpPr>
          <p:cNvPr id="5" name="Slide Number Placeholder 4">
            <a:extLst>
              <a:ext uri="{FF2B5EF4-FFF2-40B4-BE49-F238E27FC236}">
                <a16:creationId xmlns:a16="http://schemas.microsoft.com/office/drawing/2014/main" id="{4D28C47C-CBDC-E707-516B-099059A1687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3048660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7EE690D-C32C-2D96-8F50-7C6387F358F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pic>
        <p:nvPicPr>
          <p:cNvPr id="6" name="Picture 5">
            <a:extLst>
              <a:ext uri="{FF2B5EF4-FFF2-40B4-BE49-F238E27FC236}">
                <a16:creationId xmlns:a16="http://schemas.microsoft.com/office/drawing/2014/main" id="{F62C15F0-88D7-0F3F-EC8D-2D37E70E25D4}"/>
              </a:ext>
            </a:extLst>
          </p:cNvPr>
          <p:cNvPicPr>
            <a:picLocks noChangeAspect="1"/>
          </p:cNvPicPr>
          <p:nvPr/>
        </p:nvPicPr>
        <p:blipFill>
          <a:blip r:embed="rId3"/>
          <a:stretch>
            <a:fillRect/>
          </a:stretch>
        </p:blipFill>
        <p:spPr>
          <a:xfrm>
            <a:off x="-14627" y="-258350"/>
            <a:ext cx="8297568" cy="5539010"/>
          </a:xfrm>
          <a:prstGeom prst="rect">
            <a:avLst/>
          </a:prstGeom>
        </p:spPr>
      </p:pic>
    </p:spTree>
    <p:extLst>
      <p:ext uri="{BB962C8B-B14F-4D97-AF65-F5344CB8AC3E}">
        <p14:creationId xmlns:p14="http://schemas.microsoft.com/office/powerpoint/2010/main" val="850826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A08C9B-91D3-BCEE-1CAC-5BB64BD31302}"/>
              </a:ext>
            </a:extLst>
          </p:cNvPr>
          <p:cNvSpPr>
            <a:spLocks noGrp="1"/>
          </p:cNvSpPr>
          <p:nvPr>
            <p:ph type="title"/>
          </p:nvPr>
        </p:nvSpPr>
        <p:spPr/>
        <p:txBody>
          <a:bodyPr/>
          <a:lstStyle/>
          <a:p>
            <a:r>
              <a:rPr lang="en-US" sz="2800" dirty="0"/>
              <a:t>Nearly Universal Change</a:t>
            </a:r>
          </a:p>
        </p:txBody>
      </p:sp>
      <p:sp>
        <p:nvSpPr>
          <p:cNvPr id="5" name="Text Placeholder 4">
            <a:extLst>
              <a:ext uri="{FF2B5EF4-FFF2-40B4-BE49-F238E27FC236}">
                <a16:creationId xmlns:a16="http://schemas.microsoft.com/office/drawing/2014/main" id="{CA0F1A38-E11F-C911-2CDC-C0A9121BFDC7}"/>
              </a:ext>
            </a:extLst>
          </p:cNvPr>
          <p:cNvSpPr>
            <a:spLocks noGrp="1"/>
          </p:cNvSpPr>
          <p:nvPr>
            <p:ph type="body" idx="1"/>
          </p:nvPr>
        </p:nvSpPr>
        <p:spPr>
          <a:xfrm>
            <a:off x="471948" y="1261700"/>
            <a:ext cx="8214852" cy="3573600"/>
          </a:xfrm>
        </p:spPr>
        <p:txBody>
          <a:bodyPr/>
          <a:lstStyle/>
          <a:p>
            <a:r>
              <a:rPr lang="en-US" dirty="0"/>
              <a:t>I asked Claude what jobs had been least affected by AI:</a:t>
            </a:r>
          </a:p>
          <a:p>
            <a:pPr lvl="1"/>
            <a:r>
              <a:rPr lang="en-US" dirty="0"/>
              <a:t>It suggested skilled trades, personal trainers, tattoo artists, and hairdressers. </a:t>
            </a:r>
          </a:p>
          <a:p>
            <a:pPr lvl="1"/>
            <a:r>
              <a:rPr lang="en-US" dirty="0"/>
              <a:t>Skilled trades use AI for estimation and modeling.</a:t>
            </a:r>
          </a:p>
          <a:p>
            <a:pPr lvl="1"/>
            <a:r>
              <a:rPr lang="en-US" dirty="0"/>
              <a:t>Personal trainers use AI to generate customized plans.</a:t>
            </a:r>
          </a:p>
          <a:p>
            <a:pPr lvl="1"/>
            <a:r>
              <a:rPr lang="en-US" dirty="0"/>
              <a:t>Tattoo artists are increasingly “installing” AI-created images.</a:t>
            </a:r>
          </a:p>
          <a:p>
            <a:pPr lvl="1"/>
            <a:r>
              <a:rPr lang="en-US" dirty="0"/>
              <a:t>So, maybe hairdressers are the final frontier for AI</a:t>
            </a:r>
          </a:p>
        </p:txBody>
      </p:sp>
    </p:spTree>
    <p:extLst>
      <p:ext uri="{BB962C8B-B14F-4D97-AF65-F5344CB8AC3E}">
        <p14:creationId xmlns:p14="http://schemas.microsoft.com/office/powerpoint/2010/main" val="41170323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F9411-A99F-D59E-EA0E-265872C883A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95C08D4-01B6-CA51-6967-064203C8B193}"/>
              </a:ext>
            </a:extLst>
          </p:cNvPr>
          <p:cNvSpPr>
            <a:spLocks noGrp="1"/>
          </p:cNvSpPr>
          <p:nvPr>
            <p:ph type="title"/>
          </p:nvPr>
        </p:nvSpPr>
        <p:spPr/>
        <p:txBody>
          <a:bodyPr/>
          <a:lstStyle/>
          <a:p>
            <a:r>
              <a:rPr lang="en-US" sz="2800" dirty="0"/>
              <a:t>Or not…</a:t>
            </a:r>
          </a:p>
        </p:txBody>
      </p:sp>
      <p:pic>
        <p:nvPicPr>
          <p:cNvPr id="7" name="Picture 6">
            <a:extLst>
              <a:ext uri="{FF2B5EF4-FFF2-40B4-BE49-F238E27FC236}">
                <a16:creationId xmlns:a16="http://schemas.microsoft.com/office/drawing/2014/main" id="{88B53D32-97CC-0642-D4D2-2479B691688F}"/>
              </a:ext>
            </a:extLst>
          </p:cNvPr>
          <p:cNvPicPr>
            <a:picLocks noChangeAspect="1"/>
          </p:cNvPicPr>
          <p:nvPr/>
        </p:nvPicPr>
        <p:blipFill>
          <a:blip r:embed="rId3"/>
          <a:stretch>
            <a:fillRect/>
          </a:stretch>
        </p:blipFill>
        <p:spPr>
          <a:xfrm>
            <a:off x="0" y="1509463"/>
            <a:ext cx="9144000" cy="2124574"/>
          </a:xfrm>
          <a:prstGeom prst="rect">
            <a:avLst/>
          </a:prstGeom>
        </p:spPr>
      </p:pic>
    </p:spTree>
    <p:extLst>
      <p:ext uri="{BB962C8B-B14F-4D97-AF65-F5344CB8AC3E}">
        <p14:creationId xmlns:p14="http://schemas.microsoft.com/office/powerpoint/2010/main" val="114786207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F94520-3C6D-E226-2048-3C2E7CE6B1F0}"/>
              </a:ext>
            </a:extLst>
          </p:cNvPr>
          <p:cNvSpPr>
            <a:spLocks noGrp="1"/>
          </p:cNvSpPr>
          <p:nvPr>
            <p:ph type="ctrTitle"/>
          </p:nvPr>
        </p:nvSpPr>
        <p:spPr/>
        <p:txBody>
          <a:bodyPr/>
          <a:lstStyle/>
          <a:p>
            <a:r>
              <a:rPr lang="en-US" dirty="0"/>
              <a:t>Foundations in AI</a:t>
            </a:r>
          </a:p>
        </p:txBody>
      </p:sp>
      <p:sp>
        <p:nvSpPr>
          <p:cNvPr id="5" name="Subtitle 4">
            <a:extLst>
              <a:ext uri="{FF2B5EF4-FFF2-40B4-BE49-F238E27FC236}">
                <a16:creationId xmlns:a16="http://schemas.microsoft.com/office/drawing/2014/main" id="{F03A95D0-88E8-BE54-1B6E-773A129E1E0F}"/>
              </a:ext>
            </a:extLst>
          </p:cNvPr>
          <p:cNvSpPr>
            <a:spLocks noGrp="1"/>
          </p:cNvSpPr>
          <p:nvPr>
            <p:ph type="subTitle" idx="1"/>
          </p:nvPr>
        </p:nvSpPr>
        <p:spPr/>
        <p:txBody>
          <a:bodyPr/>
          <a:lstStyle/>
          <a:p>
            <a:r>
              <a:rPr lang="en-US" dirty="0"/>
              <a:t>I am a nerd, by the way.</a:t>
            </a:r>
          </a:p>
        </p:txBody>
      </p:sp>
    </p:spTree>
    <p:extLst>
      <p:ext uri="{BB962C8B-B14F-4D97-AF65-F5344CB8AC3E}">
        <p14:creationId xmlns:p14="http://schemas.microsoft.com/office/powerpoint/2010/main" val="39922629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09EE07DA-71A5-1140-DB02-0D591A1A0F3B}"/>
              </a:ext>
            </a:extLst>
          </p:cNvPr>
          <p:cNvSpPr>
            <a:spLocks noGrp="1"/>
          </p:cNvSpPr>
          <p:nvPr>
            <p:ph type="body" sz="quarter" idx="13"/>
          </p:nvPr>
        </p:nvSpPr>
        <p:spPr/>
        <p:txBody>
          <a:bodyPr/>
          <a:lstStyle/>
          <a:p>
            <a:r>
              <a:rPr lang="en-US" dirty="0"/>
              <a:t>AI can do good work if you can show it what good work looks like.</a:t>
            </a:r>
          </a:p>
        </p:txBody>
      </p:sp>
      <p:sp>
        <p:nvSpPr>
          <p:cNvPr id="8" name="Text Placeholder 7">
            <a:extLst>
              <a:ext uri="{FF2B5EF4-FFF2-40B4-BE49-F238E27FC236}">
                <a16:creationId xmlns:a16="http://schemas.microsoft.com/office/drawing/2014/main" id="{48C80373-B1A0-33D0-F8B3-07548083ED90}"/>
              </a:ext>
            </a:extLst>
          </p:cNvPr>
          <p:cNvSpPr>
            <a:spLocks noGrp="1"/>
          </p:cNvSpPr>
          <p:nvPr>
            <p:ph type="body" sz="quarter" idx="14"/>
          </p:nvPr>
        </p:nvSpPr>
        <p:spPr/>
        <p:txBody>
          <a:bodyPr/>
          <a:lstStyle/>
          <a:p>
            <a:r>
              <a:rPr lang="en-US" dirty="0"/>
              <a:t>Me, at least once weekly</a:t>
            </a:r>
          </a:p>
        </p:txBody>
      </p:sp>
    </p:spTree>
    <p:extLst>
      <p:ext uri="{BB962C8B-B14F-4D97-AF65-F5344CB8AC3E}">
        <p14:creationId xmlns:p14="http://schemas.microsoft.com/office/powerpoint/2010/main" val="9193131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6B6A9BF9-A839-CE06-2B92-F4A763B5675E}"/>
            </a:ext>
          </a:extLst>
        </p:cNvPr>
        <p:cNvGrpSpPr/>
        <p:nvPr/>
      </p:nvGrpSpPr>
      <p:grpSpPr>
        <a:xfrm>
          <a:off x="0" y="0"/>
          <a:ext cx="0" cy="0"/>
          <a:chOff x="0" y="0"/>
          <a:chExt cx="0" cy="0"/>
        </a:xfrm>
      </p:grpSpPr>
      <p:sp>
        <p:nvSpPr>
          <p:cNvPr id="149" name="Google Shape;149;p21">
            <a:extLst>
              <a:ext uri="{FF2B5EF4-FFF2-40B4-BE49-F238E27FC236}">
                <a16:creationId xmlns:a16="http://schemas.microsoft.com/office/drawing/2014/main" id="{BAD71EB4-25A7-D072-DD2A-690501C09C31}"/>
              </a:ext>
            </a:extLst>
          </p:cNvPr>
          <p:cNvSpPr/>
          <p:nvPr/>
        </p:nvSpPr>
        <p:spPr>
          <a:xfrm>
            <a:off x="4738600" y="1668322"/>
            <a:ext cx="2877300" cy="28569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1">
            <a:extLst>
              <a:ext uri="{FF2B5EF4-FFF2-40B4-BE49-F238E27FC236}">
                <a16:creationId xmlns:a16="http://schemas.microsoft.com/office/drawing/2014/main" id="{E9817AE9-5A71-A3AF-B3EF-AAA96E3497C7}"/>
              </a:ext>
            </a:extLst>
          </p:cNvPr>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US" sz="2800" dirty="0"/>
              <a:t>A Disclaimer</a:t>
            </a:r>
            <a:endParaRPr sz="2800" dirty="0"/>
          </a:p>
        </p:txBody>
      </p:sp>
      <p:sp>
        <p:nvSpPr>
          <p:cNvPr id="151" name="Google Shape;151;p21">
            <a:extLst>
              <a:ext uri="{FF2B5EF4-FFF2-40B4-BE49-F238E27FC236}">
                <a16:creationId xmlns:a16="http://schemas.microsoft.com/office/drawing/2014/main" id="{5EA83B6E-390C-EE94-B79C-4E62E9F3B910}"/>
              </a:ext>
            </a:extLst>
          </p:cNvPr>
          <p:cNvSpPr txBox="1">
            <a:spLocks noGrp="1"/>
          </p:cNvSpPr>
          <p:nvPr>
            <p:ph type="body" idx="1"/>
          </p:nvPr>
        </p:nvSpPr>
        <p:spPr>
          <a:xfrm>
            <a:off x="786149" y="1504950"/>
            <a:ext cx="3808638" cy="3020272"/>
          </a:xfrm>
          <a:prstGeom prst="rect">
            <a:avLst/>
          </a:prstGeom>
        </p:spPr>
        <p:txBody>
          <a:bodyPr spcFirstLastPara="1" wrap="square" lIns="91425" tIns="91425" rIns="91425" bIns="91425" anchor="t" anchorCtr="0">
            <a:noAutofit/>
          </a:bodyPr>
          <a:lstStyle/>
          <a:p>
            <a:pPr marL="0" lvl="0" indent="0">
              <a:buNone/>
            </a:pPr>
            <a:r>
              <a:rPr lang="en-US" sz="2800" b="1" dirty="0"/>
              <a:t>In AI, the only constant is change. I’ll stick to what has held true for a little while.</a:t>
            </a:r>
            <a:endParaRPr sz="2800" dirty="0"/>
          </a:p>
        </p:txBody>
      </p:sp>
      <p:pic>
        <p:nvPicPr>
          <p:cNvPr id="152" name="Google Shape;152;p21" descr="Person holding globe jigsaw">
            <a:extLst>
              <a:ext uri="{FF2B5EF4-FFF2-40B4-BE49-F238E27FC236}">
                <a16:creationId xmlns:a16="http://schemas.microsoft.com/office/drawing/2014/main" id="{ECA8503C-FB38-872C-A4CC-CF324C7F275C}"/>
              </a:ext>
            </a:extLst>
          </p:cNvPr>
          <p:cNvPicPr preferRelativeResize="0"/>
          <p:nvPr/>
        </p:nvPicPr>
        <p:blipFill>
          <a:blip r:embed="rId3">
            <a:alphaModFix/>
          </a:blip>
          <a:srcRect l="10206" t="-2429" r="23128" b="2429"/>
          <a:stretch>
            <a:fillRect/>
          </a:stretch>
        </p:blipFill>
        <p:spPr>
          <a:xfrm>
            <a:off x="4948075" y="1868325"/>
            <a:ext cx="2456700" cy="2456700"/>
          </a:xfrm>
          <a:prstGeom prst="ellipse">
            <a:avLst/>
          </a:prstGeom>
          <a:noFill/>
          <a:ln>
            <a:noFill/>
          </a:ln>
        </p:spPr>
      </p:pic>
      <p:cxnSp>
        <p:nvCxnSpPr>
          <p:cNvPr id="153" name="Google Shape;153;p21">
            <a:extLst>
              <a:ext uri="{FF2B5EF4-FFF2-40B4-BE49-F238E27FC236}">
                <a16:creationId xmlns:a16="http://schemas.microsoft.com/office/drawing/2014/main" id="{569FFB93-A55F-5DE7-F52C-667393E1ACBA}"/>
              </a:ext>
            </a:extLst>
          </p:cNvPr>
          <p:cNvCxnSpPr/>
          <p:nvPr/>
        </p:nvCxnSpPr>
        <p:spPr>
          <a:xfrm rot="10800000" flipH="1">
            <a:off x="6793191" y="367851"/>
            <a:ext cx="638700" cy="1419600"/>
          </a:xfrm>
          <a:prstGeom prst="straightConnector1">
            <a:avLst/>
          </a:prstGeom>
          <a:noFill/>
          <a:ln w="9525" cap="flat" cmpd="sng">
            <a:solidFill>
              <a:srgbClr val="CFD8DC"/>
            </a:solidFill>
            <a:prstDash val="solid"/>
            <a:round/>
            <a:headEnd type="none" w="med" len="med"/>
            <a:tailEnd type="none" w="med" len="med"/>
          </a:ln>
        </p:spPr>
      </p:cxnSp>
      <p:cxnSp>
        <p:nvCxnSpPr>
          <p:cNvPr id="154" name="Google Shape;154;p21">
            <a:extLst>
              <a:ext uri="{FF2B5EF4-FFF2-40B4-BE49-F238E27FC236}">
                <a16:creationId xmlns:a16="http://schemas.microsoft.com/office/drawing/2014/main" id="{CBAFC3BB-C933-D711-A5B1-3FDE0E62525D}"/>
              </a:ext>
            </a:extLst>
          </p:cNvPr>
          <p:cNvCxnSpPr/>
          <p:nvPr/>
        </p:nvCxnSpPr>
        <p:spPr>
          <a:xfrm rot="10800000" flipH="1">
            <a:off x="7194765" y="1515796"/>
            <a:ext cx="1377600" cy="570900"/>
          </a:xfrm>
          <a:prstGeom prst="straightConnector1">
            <a:avLst/>
          </a:prstGeom>
          <a:noFill/>
          <a:ln w="9525" cap="flat" cmpd="sng">
            <a:solidFill>
              <a:srgbClr val="CFD8DC"/>
            </a:solidFill>
            <a:prstDash val="solid"/>
            <a:round/>
            <a:headEnd type="none" w="med" len="med"/>
            <a:tailEnd type="none" w="med" len="med"/>
          </a:ln>
        </p:spPr>
      </p:cxnSp>
      <p:cxnSp>
        <p:nvCxnSpPr>
          <p:cNvPr id="155" name="Google Shape;155;p21">
            <a:extLst>
              <a:ext uri="{FF2B5EF4-FFF2-40B4-BE49-F238E27FC236}">
                <a16:creationId xmlns:a16="http://schemas.microsoft.com/office/drawing/2014/main" id="{0F95D7FA-0D27-9420-CD6C-489BD5B78423}"/>
              </a:ext>
            </a:extLst>
          </p:cNvPr>
          <p:cNvCxnSpPr/>
          <p:nvPr/>
        </p:nvCxnSpPr>
        <p:spPr>
          <a:xfrm rot="10800000" flipH="1">
            <a:off x="7068779" y="1169826"/>
            <a:ext cx="716400" cy="806100"/>
          </a:xfrm>
          <a:prstGeom prst="straightConnector1">
            <a:avLst/>
          </a:prstGeom>
          <a:noFill/>
          <a:ln w="9525" cap="flat" cmpd="sng">
            <a:solidFill>
              <a:srgbClr val="CFD8DC"/>
            </a:solidFill>
            <a:prstDash val="solid"/>
            <a:round/>
            <a:headEnd type="none" w="med" len="med"/>
            <a:tailEnd type="none" w="med" len="med"/>
          </a:ln>
        </p:spPr>
      </p:cxnSp>
      <p:sp>
        <p:nvSpPr>
          <p:cNvPr id="156" name="Google Shape;156;p21">
            <a:extLst>
              <a:ext uri="{FF2B5EF4-FFF2-40B4-BE49-F238E27FC236}">
                <a16:creationId xmlns:a16="http://schemas.microsoft.com/office/drawing/2014/main" id="{634EB197-FC82-6EF3-7A8A-11BA9E1EADAF}"/>
              </a:ext>
            </a:extLst>
          </p:cNvPr>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20</a:t>
            </a:fld>
            <a:endParaRPr/>
          </a:p>
        </p:txBody>
      </p:sp>
    </p:spTree>
    <p:extLst>
      <p:ext uri="{BB962C8B-B14F-4D97-AF65-F5344CB8AC3E}">
        <p14:creationId xmlns:p14="http://schemas.microsoft.com/office/powerpoint/2010/main" val="28890583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0C1D71-823B-D2CA-8C4E-B256CB359F88}"/>
              </a:ext>
            </a:extLst>
          </p:cNvPr>
          <p:cNvSpPr>
            <a:spLocks noGrp="1"/>
          </p:cNvSpPr>
          <p:nvPr>
            <p:ph type="title"/>
          </p:nvPr>
        </p:nvSpPr>
        <p:spPr/>
        <p:txBody>
          <a:bodyPr/>
          <a:lstStyle/>
          <a:p>
            <a:r>
              <a:rPr lang="en-US" sz="3200" dirty="0"/>
              <a:t>AI and LLMs</a:t>
            </a:r>
          </a:p>
        </p:txBody>
      </p:sp>
      <p:sp>
        <p:nvSpPr>
          <p:cNvPr id="5" name="Text Placeholder 4">
            <a:extLst>
              <a:ext uri="{FF2B5EF4-FFF2-40B4-BE49-F238E27FC236}">
                <a16:creationId xmlns:a16="http://schemas.microsoft.com/office/drawing/2014/main" id="{6BD3EBFF-7C8C-2145-BA66-3CD888A2F1BA}"/>
              </a:ext>
            </a:extLst>
          </p:cNvPr>
          <p:cNvSpPr>
            <a:spLocks noGrp="1"/>
          </p:cNvSpPr>
          <p:nvPr>
            <p:ph type="body" idx="1"/>
          </p:nvPr>
        </p:nvSpPr>
        <p:spPr>
          <a:xfrm>
            <a:off x="284982" y="1175797"/>
            <a:ext cx="4196583" cy="3365500"/>
          </a:xfrm>
        </p:spPr>
        <p:txBody>
          <a:bodyPr anchor="ctr"/>
          <a:lstStyle/>
          <a:p>
            <a:pPr>
              <a:lnSpc>
                <a:spcPct val="100000"/>
              </a:lnSpc>
              <a:spcBef>
                <a:spcPts val="600"/>
              </a:spcBef>
            </a:pPr>
            <a:r>
              <a:rPr lang="en-US" sz="2200" dirty="0"/>
              <a:t>Claude, Gemini, ChatGPT</a:t>
            </a:r>
          </a:p>
          <a:p>
            <a:pPr>
              <a:lnSpc>
                <a:spcPct val="100000"/>
              </a:lnSpc>
              <a:spcBef>
                <a:spcPts val="600"/>
              </a:spcBef>
            </a:pPr>
            <a:r>
              <a:rPr lang="en-US" sz="2200" dirty="0"/>
              <a:t>General-purpose LLMs</a:t>
            </a:r>
          </a:p>
          <a:p>
            <a:pPr>
              <a:lnSpc>
                <a:spcPct val="100000"/>
              </a:lnSpc>
              <a:spcBef>
                <a:spcPts val="600"/>
              </a:spcBef>
            </a:pPr>
            <a:r>
              <a:rPr lang="en-US" sz="2200" dirty="0"/>
              <a:t>Trained on “the Internet”</a:t>
            </a:r>
          </a:p>
          <a:p>
            <a:pPr>
              <a:lnSpc>
                <a:spcPct val="100000"/>
              </a:lnSpc>
              <a:spcBef>
                <a:spcPts val="600"/>
              </a:spcBef>
            </a:pPr>
            <a:r>
              <a:rPr lang="en-US" sz="2200" dirty="0"/>
              <a:t>Predict the next likely word</a:t>
            </a:r>
          </a:p>
          <a:p>
            <a:pPr>
              <a:lnSpc>
                <a:spcPct val="100000"/>
              </a:lnSpc>
              <a:spcBef>
                <a:spcPts val="600"/>
              </a:spcBef>
            </a:pPr>
            <a:r>
              <a:rPr lang="en-US" sz="2200" dirty="0"/>
              <a:t>“AI” now commonly refers to LLMs</a:t>
            </a:r>
          </a:p>
        </p:txBody>
      </p:sp>
      <p:pic>
        <p:nvPicPr>
          <p:cNvPr id="2" name="Picture 2" descr="Biomimetics 08 00442 g001">
            <a:extLst>
              <a:ext uri="{FF2B5EF4-FFF2-40B4-BE49-F238E27FC236}">
                <a16:creationId xmlns:a16="http://schemas.microsoft.com/office/drawing/2014/main" id="{CAE171C8-DA4D-562E-E743-FC8011A770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0956" y="1195824"/>
            <a:ext cx="4803044" cy="296056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315174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512A536-C3E0-69A2-E3F8-074A5DC71A3E}"/>
              </a:ext>
            </a:extLst>
          </p:cNvPr>
          <p:cNvPicPr>
            <a:picLocks noChangeAspect="1"/>
          </p:cNvPicPr>
          <p:nvPr/>
        </p:nvPicPr>
        <p:blipFill>
          <a:blip r:embed="rId3"/>
          <a:stretch>
            <a:fillRect/>
          </a:stretch>
        </p:blipFill>
        <p:spPr>
          <a:xfrm>
            <a:off x="0" y="77932"/>
            <a:ext cx="9144000" cy="4987636"/>
          </a:xfrm>
          <a:prstGeom prst="rect">
            <a:avLst/>
          </a:prstGeom>
        </p:spPr>
      </p:pic>
    </p:spTree>
    <p:extLst>
      <p:ext uri="{BB962C8B-B14F-4D97-AF65-F5344CB8AC3E}">
        <p14:creationId xmlns:p14="http://schemas.microsoft.com/office/powerpoint/2010/main" val="1451389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874F4-1714-44C5-844D-0E676084E336}"/>
              </a:ext>
            </a:extLst>
          </p:cNvPr>
          <p:cNvSpPr>
            <a:spLocks noGrp="1"/>
          </p:cNvSpPr>
          <p:nvPr>
            <p:ph type="title"/>
          </p:nvPr>
        </p:nvSpPr>
        <p:spPr/>
        <p:txBody>
          <a:bodyPr/>
          <a:lstStyle/>
          <a:p>
            <a:r>
              <a:rPr lang="en-US" sz="3200" dirty="0"/>
              <a:t>Giving LLMs a fair test</a:t>
            </a:r>
          </a:p>
        </p:txBody>
      </p:sp>
      <p:sp>
        <p:nvSpPr>
          <p:cNvPr id="3" name="Text Placeholder 2">
            <a:extLst>
              <a:ext uri="{FF2B5EF4-FFF2-40B4-BE49-F238E27FC236}">
                <a16:creationId xmlns:a16="http://schemas.microsoft.com/office/drawing/2014/main" id="{70946FA8-C46D-7681-26D6-A05FF83AAC2A}"/>
              </a:ext>
            </a:extLst>
          </p:cNvPr>
          <p:cNvSpPr>
            <a:spLocks noGrp="1"/>
          </p:cNvSpPr>
          <p:nvPr>
            <p:ph type="body" idx="1"/>
          </p:nvPr>
        </p:nvSpPr>
        <p:spPr>
          <a:xfrm>
            <a:off x="787400" y="1206500"/>
            <a:ext cx="5080000" cy="3365500"/>
          </a:xfrm>
        </p:spPr>
        <p:txBody>
          <a:bodyPr anchor="ctr"/>
          <a:lstStyle/>
          <a:p>
            <a:pPr>
              <a:spcBef>
                <a:spcPts val="600"/>
              </a:spcBef>
            </a:pPr>
            <a:r>
              <a:rPr lang="en-US" sz="2200" dirty="0"/>
              <a:t>One question, one specialty</a:t>
            </a:r>
          </a:p>
          <a:p>
            <a:pPr>
              <a:spcBef>
                <a:spcPts val="600"/>
              </a:spcBef>
            </a:pPr>
            <a:r>
              <a:rPr lang="en-US" sz="2200" dirty="0"/>
              <a:t>Judged on the first vague answer</a:t>
            </a:r>
          </a:p>
          <a:p>
            <a:pPr>
              <a:spcBef>
                <a:spcPts val="600"/>
              </a:spcBef>
            </a:pPr>
            <a:r>
              <a:rPr lang="en-US" sz="2200" dirty="0"/>
              <a:t>It can guess</a:t>
            </a:r>
          </a:p>
          <a:p>
            <a:pPr>
              <a:spcBef>
                <a:spcPts val="600"/>
              </a:spcBef>
            </a:pPr>
            <a:r>
              <a:rPr lang="en-US" sz="2200" dirty="0"/>
              <a:t>It cannot manufacture data</a:t>
            </a:r>
          </a:p>
        </p:txBody>
      </p:sp>
      <p:sp>
        <p:nvSpPr>
          <p:cNvPr id="4" name="Slide Number Placeholder 3">
            <a:extLst>
              <a:ext uri="{FF2B5EF4-FFF2-40B4-BE49-F238E27FC236}">
                <a16:creationId xmlns:a16="http://schemas.microsoft.com/office/drawing/2014/main" id="{720D0DF4-8BB3-1A59-C151-F3546AD58E3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pic>
        <p:nvPicPr>
          <p:cNvPr id="5" name="Graphic 5" descr="Microscope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0000" y="1905000"/>
            <a:ext cx="1968500" cy="1968500"/>
          </a:xfrm>
          <a:prstGeom prst="rect">
            <a:avLst/>
          </a:prstGeom>
        </p:spPr>
      </p:pic>
    </p:spTree>
    <p:extLst>
      <p:ext uri="{BB962C8B-B14F-4D97-AF65-F5344CB8AC3E}">
        <p14:creationId xmlns:p14="http://schemas.microsoft.com/office/powerpoint/2010/main" val="2613763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33FA0-DC4E-339E-7C09-82090EBF3AFF}"/>
              </a:ext>
            </a:extLst>
          </p:cNvPr>
          <p:cNvSpPr>
            <a:spLocks noGrp="1"/>
          </p:cNvSpPr>
          <p:nvPr>
            <p:ph type="title"/>
          </p:nvPr>
        </p:nvSpPr>
        <p:spPr/>
        <p:txBody>
          <a:bodyPr/>
          <a:lstStyle/>
          <a:p>
            <a:r>
              <a:rPr lang="en-US" sz="3200" dirty="0"/>
              <a:t>Lies and Hallucinations</a:t>
            </a:r>
          </a:p>
        </p:txBody>
      </p:sp>
      <p:sp>
        <p:nvSpPr>
          <p:cNvPr id="3" name="Text Placeholder 2">
            <a:extLst>
              <a:ext uri="{FF2B5EF4-FFF2-40B4-BE49-F238E27FC236}">
                <a16:creationId xmlns:a16="http://schemas.microsoft.com/office/drawing/2014/main" id="{40A941FC-1154-2466-2D1C-722CEED01EE7}"/>
              </a:ext>
            </a:extLst>
          </p:cNvPr>
          <p:cNvSpPr>
            <a:spLocks noGrp="1"/>
          </p:cNvSpPr>
          <p:nvPr>
            <p:ph type="body" idx="1"/>
          </p:nvPr>
        </p:nvSpPr>
        <p:spPr>
          <a:xfrm>
            <a:off x="787400" y="1206500"/>
            <a:ext cx="5080000" cy="3365500"/>
          </a:xfrm>
        </p:spPr>
        <p:txBody>
          <a:bodyPr anchor="ctr"/>
          <a:lstStyle/>
          <a:p>
            <a:pPr>
              <a:spcBef>
                <a:spcPts val="600"/>
              </a:spcBef>
            </a:pPr>
            <a:r>
              <a:rPr lang="en-US" sz="2200" dirty="0"/>
              <a:t>Gaps in the training data</a:t>
            </a:r>
          </a:p>
          <a:p>
            <a:pPr>
              <a:spcBef>
                <a:spcPts val="600"/>
              </a:spcBef>
            </a:pPr>
            <a:r>
              <a:rPr lang="en-US" sz="2200" dirty="0"/>
              <a:t>Fix the literature, fix the answer</a:t>
            </a:r>
          </a:p>
          <a:p>
            <a:pPr>
              <a:spcBef>
                <a:spcPts val="600"/>
              </a:spcBef>
            </a:pPr>
            <a:r>
              <a:rPr lang="en-US" sz="2200" dirty="0"/>
              <a:t>Aimed on purpose: creativity</a:t>
            </a:r>
          </a:p>
          <a:p>
            <a:pPr marL="0" indent="0">
              <a:buNone/>
            </a:pPr>
            <a:r>
              <a:rPr lang="en-US" sz="2000" i="1" dirty="0"/>
              <a:t>“Generate an image of a uni-cow.”</a:t>
            </a:r>
          </a:p>
        </p:txBody>
      </p:sp>
      <p:sp>
        <p:nvSpPr>
          <p:cNvPr id="4" name="Slide Number Placeholder 3">
            <a:extLst>
              <a:ext uri="{FF2B5EF4-FFF2-40B4-BE49-F238E27FC236}">
                <a16:creationId xmlns:a16="http://schemas.microsoft.com/office/drawing/2014/main" id="{3FBA71E7-8DC4-C236-0BE0-63CAECEA60A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pic>
        <p:nvPicPr>
          <p:cNvPr id="5" name="Graphic 5" descr="Mask icon representing hallucinati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0000" y="1905000"/>
            <a:ext cx="1968500" cy="1968500"/>
          </a:xfrm>
          <a:prstGeom prst="rect">
            <a:avLst/>
          </a:prstGeom>
        </p:spPr>
      </p:pic>
    </p:spTree>
    <p:extLst>
      <p:ext uri="{BB962C8B-B14F-4D97-AF65-F5344CB8AC3E}">
        <p14:creationId xmlns:p14="http://schemas.microsoft.com/office/powerpoint/2010/main" val="3064984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C75A8-0BC0-E687-AE28-61D862CC12D7}"/>
              </a:ext>
            </a:extLst>
          </p:cNvPr>
          <p:cNvSpPr>
            <a:spLocks noGrp="1"/>
          </p:cNvSpPr>
          <p:nvPr>
            <p:ph type="title"/>
          </p:nvPr>
        </p:nvSpPr>
        <p:spPr/>
        <p:txBody>
          <a:bodyPr/>
          <a:lstStyle/>
          <a:p>
            <a:r>
              <a:rPr lang="en-US" dirty="0"/>
              <a:t>The Uni-cow (produced by Gemini)</a:t>
            </a:r>
          </a:p>
        </p:txBody>
      </p:sp>
      <p:sp>
        <p:nvSpPr>
          <p:cNvPr id="4" name="Slide Number Placeholder 3">
            <a:extLst>
              <a:ext uri="{FF2B5EF4-FFF2-40B4-BE49-F238E27FC236}">
                <a16:creationId xmlns:a16="http://schemas.microsoft.com/office/drawing/2014/main" id="{54E9143E-6298-CEE6-7A88-69BCC30E3C7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pic>
        <p:nvPicPr>
          <p:cNvPr id="6" name="Picture 5">
            <a:extLst>
              <a:ext uri="{FF2B5EF4-FFF2-40B4-BE49-F238E27FC236}">
                <a16:creationId xmlns:a16="http://schemas.microsoft.com/office/drawing/2014/main" id="{36AEDA5B-0F4C-E414-D2E8-2093B0F820F0}"/>
              </a:ext>
            </a:extLst>
          </p:cNvPr>
          <p:cNvPicPr>
            <a:picLocks noChangeAspect="1"/>
          </p:cNvPicPr>
          <p:nvPr/>
        </p:nvPicPr>
        <p:blipFill>
          <a:blip r:embed="rId3"/>
          <a:stretch>
            <a:fillRect/>
          </a:stretch>
        </p:blipFill>
        <p:spPr>
          <a:xfrm>
            <a:off x="914399" y="1148093"/>
            <a:ext cx="6958361" cy="3798558"/>
          </a:xfrm>
          <a:prstGeom prst="rect">
            <a:avLst/>
          </a:prstGeom>
        </p:spPr>
      </p:pic>
    </p:spTree>
    <p:extLst>
      <p:ext uri="{BB962C8B-B14F-4D97-AF65-F5344CB8AC3E}">
        <p14:creationId xmlns:p14="http://schemas.microsoft.com/office/powerpoint/2010/main" val="27060260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6F7D0-F7CC-9E48-048E-5862392552AE}"/>
              </a:ext>
            </a:extLst>
          </p:cNvPr>
          <p:cNvSpPr>
            <a:spLocks noGrp="1"/>
          </p:cNvSpPr>
          <p:nvPr>
            <p:ph type="title"/>
          </p:nvPr>
        </p:nvSpPr>
        <p:spPr/>
        <p:txBody>
          <a:bodyPr/>
          <a:lstStyle/>
          <a:p>
            <a:r>
              <a:rPr lang="en-US" sz="3200" dirty="0"/>
              <a:t>Context and focus: the viewfinder</a:t>
            </a:r>
          </a:p>
        </p:txBody>
      </p:sp>
      <p:sp>
        <p:nvSpPr>
          <p:cNvPr id="3" name="Text Placeholder 2">
            <a:extLst>
              <a:ext uri="{FF2B5EF4-FFF2-40B4-BE49-F238E27FC236}">
                <a16:creationId xmlns:a16="http://schemas.microsoft.com/office/drawing/2014/main" id="{CF4FFC11-F5A0-60CF-85FE-700DE3048ABB}"/>
              </a:ext>
            </a:extLst>
          </p:cNvPr>
          <p:cNvSpPr>
            <a:spLocks noGrp="1"/>
          </p:cNvSpPr>
          <p:nvPr>
            <p:ph type="body" idx="1"/>
          </p:nvPr>
        </p:nvSpPr>
        <p:spPr>
          <a:xfrm>
            <a:off x="787400" y="1206500"/>
            <a:ext cx="5080000" cy="3365500"/>
          </a:xfrm>
        </p:spPr>
        <p:txBody>
          <a:bodyPr anchor="ctr"/>
          <a:lstStyle/>
          <a:p>
            <a:pPr>
              <a:spcBef>
                <a:spcPts val="600"/>
              </a:spcBef>
            </a:pPr>
            <a:r>
              <a:rPr lang="en-US" sz="2200" dirty="0"/>
              <a:t>Zoom in: one concept, fine detail</a:t>
            </a:r>
          </a:p>
          <a:p>
            <a:pPr>
              <a:spcBef>
                <a:spcPts val="600"/>
              </a:spcBef>
            </a:pPr>
            <a:r>
              <a:rPr lang="en-US" sz="2200" dirty="0"/>
              <a:t>Zoom out: whole domain, blurry</a:t>
            </a:r>
          </a:p>
          <a:p>
            <a:pPr>
              <a:spcBef>
                <a:spcPts val="600"/>
              </a:spcBef>
            </a:pPr>
            <a:r>
              <a:rPr lang="en-US" sz="2200" dirty="0"/>
              <a:t>Never both at once</a:t>
            </a:r>
          </a:p>
          <a:p>
            <a:pPr>
              <a:spcBef>
                <a:spcPts val="600"/>
              </a:spcBef>
            </a:pPr>
            <a:r>
              <a:rPr lang="en-US" sz="2200" dirty="0"/>
              <a:t>You decide where to point it</a:t>
            </a:r>
          </a:p>
        </p:txBody>
      </p:sp>
      <p:sp>
        <p:nvSpPr>
          <p:cNvPr id="4" name="Slide Number Placeholder 3">
            <a:extLst>
              <a:ext uri="{FF2B5EF4-FFF2-40B4-BE49-F238E27FC236}">
                <a16:creationId xmlns:a16="http://schemas.microsoft.com/office/drawing/2014/main" id="{72E3380C-B959-0403-0ED4-621AC6B89BE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pic>
        <p:nvPicPr>
          <p:cNvPr id="5" name="Graphic 5" descr="Camera aperture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0000" y="1905000"/>
            <a:ext cx="1968500" cy="1968500"/>
          </a:xfrm>
          <a:prstGeom prst="rect">
            <a:avLst/>
          </a:prstGeom>
        </p:spPr>
      </p:pic>
    </p:spTree>
    <p:extLst>
      <p:ext uri="{BB962C8B-B14F-4D97-AF65-F5344CB8AC3E}">
        <p14:creationId xmlns:p14="http://schemas.microsoft.com/office/powerpoint/2010/main" val="18040496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5D14A18-66BF-F755-BB1F-B7B7EDBE4022}"/>
              </a:ext>
            </a:extLst>
          </p:cNvPr>
          <p:cNvSpPr>
            <a:spLocks noGrp="1"/>
          </p:cNvSpPr>
          <p:nvPr>
            <p:ph type="title"/>
          </p:nvPr>
        </p:nvSpPr>
        <p:spPr/>
        <p:txBody>
          <a:bodyPr/>
          <a:lstStyle/>
          <a:p>
            <a:r>
              <a:rPr lang="en-US" sz="2800" dirty="0"/>
              <a:t>What can AI do?</a:t>
            </a:r>
          </a:p>
        </p:txBody>
      </p:sp>
      <p:sp>
        <p:nvSpPr>
          <p:cNvPr id="10" name="Content Placeholder 9">
            <a:extLst>
              <a:ext uri="{FF2B5EF4-FFF2-40B4-BE49-F238E27FC236}">
                <a16:creationId xmlns:a16="http://schemas.microsoft.com/office/drawing/2014/main" id="{8C3A9EE6-2324-93C8-AAEA-A87AADFE69A3}"/>
              </a:ext>
            </a:extLst>
          </p:cNvPr>
          <p:cNvSpPr>
            <a:spLocks noGrp="1"/>
          </p:cNvSpPr>
          <p:nvPr>
            <p:ph type="body" idx="1"/>
          </p:nvPr>
        </p:nvSpPr>
        <p:spPr>
          <a:xfrm>
            <a:off x="481350" y="1010720"/>
            <a:ext cx="7571700" cy="3573600"/>
          </a:xfrm>
        </p:spPr>
        <p:txBody>
          <a:bodyPr/>
          <a:lstStyle/>
          <a:p>
            <a:r>
              <a:rPr lang="en-US" dirty="0"/>
              <a:t>My answer:</a:t>
            </a:r>
          </a:p>
          <a:p>
            <a:pPr lvl="1"/>
            <a:r>
              <a:rPr lang="en-US" dirty="0"/>
              <a:t>AI can do many things that you can do now nearly as well as you without a lot of guidance.</a:t>
            </a:r>
          </a:p>
          <a:p>
            <a:pPr lvl="2"/>
            <a:r>
              <a:rPr lang="en-US" dirty="0"/>
              <a:t>Translate a document. </a:t>
            </a:r>
          </a:p>
          <a:p>
            <a:pPr lvl="1"/>
            <a:r>
              <a:rPr lang="en-US" dirty="0"/>
              <a:t>AI can do some general tasks better than you.</a:t>
            </a:r>
          </a:p>
          <a:p>
            <a:pPr lvl="2"/>
            <a:r>
              <a:rPr lang="en-US" dirty="0"/>
              <a:t>Write poetry. Summarize large documents.</a:t>
            </a:r>
          </a:p>
          <a:p>
            <a:pPr lvl="1"/>
            <a:r>
              <a:rPr lang="en-US" dirty="0"/>
              <a:t>If it can’t already do it, AI can do slightly more than you can do now, if you’re willing to teach it.</a:t>
            </a:r>
          </a:p>
          <a:p>
            <a:pPr lvl="2"/>
            <a:r>
              <a:rPr lang="en-US" dirty="0"/>
              <a:t>Solving a difficult problem through programming.</a:t>
            </a:r>
          </a:p>
        </p:txBody>
      </p:sp>
    </p:spTree>
    <p:extLst>
      <p:ext uri="{BB962C8B-B14F-4D97-AF65-F5344CB8AC3E}">
        <p14:creationId xmlns:p14="http://schemas.microsoft.com/office/powerpoint/2010/main" val="13203938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22DBA-A795-2983-901B-8AA38F9E487B}"/>
              </a:ext>
            </a:extLst>
          </p:cNvPr>
          <p:cNvSpPr>
            <a:spLocks noGrp="1"/>
          </p:cNvSpPr>
          <p:nvPr>
            <p:ph type="title"/>
          </p:nvPr>
        </p:nvSpPr>
        <p:spPr/>
        <p:txBody>
          <a:bodyPr/>
          <a:lstStyle/>
          <a:p>
            <a:r>
              <a:rPr lang="en-US" sz="2800" dirty="0"/>
              <a:t>LLM Strengths and Weaknesses (Text)</a:t>
            </a:r>
          </a:p>
        </p:txBody>
      </p:sp>
      <p:sp>
        <p:nvSpPr>
          <p:cNvPr id="3" name="Text Placeholder 2">
            <a:extLst>
              <a:ext uri="{FF2B5EF4-FFF2-40B4-BE49-F238E27FC236}">
                <a16:creationId xmlns:a16="http://schemas.microsoft.com/office/drawing/2014/main" id="{80FAFC31-9BFF-2367-4FD4-4DEE3B673D1D}"/>
              </a:ext>
            </a:extLst>
          </p:cNvPr>
          <p:cNvSpPr>
            <a:spLocks noGrp="1"/>
          </p:cNvSpPr>
          <p:nvPr>
            <p:ph type="body" idx="1"/>
          </p:nvPr>
        </p:nvSpPr>
        <p:spPr/>
        <p:txBody>
          <a:bodyPr/>
          <a:lstStyle/>
          <a:p>
            <a:pPr marL="101600" indent="0">
              <a:buNone/>
            </a:pPr>
            <a:r>
              <a:rPr lang="en-US" b="1" dirty="0"/>
              <a:t>Strength</a:t>
            </a:r>
            <a:endParaRPr lang="en-US" dirty="0"/>
          </a:p>
          <a:p>
            <a:r>
              <a:rPr lang="en-US" dirty="0"/>
              <a:t>Find some spelling mistakes in this text. (Spot checks)</a:t>
            </a:r>
          </a:p>
          <a:p>
            <a:r>
              <a:rPr lang="en-US" dirty="0"/>
              <a:t>Estimate the number of words in this text.</a:t>
            </a:r>
          </a:p>
          <a:p>
            <a:r>
              <a:rPr lang="en-US" dirty="0"/>
              <a:t>Summarize this text.</a:t>
            </a:r>
          </a:p>
          <a:p>
            <a:r>
              <a:rPr lang="en-US" dirty="0"/>
              <a:t>Find another way to express this idea.</a:t>
            </a:r>
          </a:p>
        </p:txBody>
      </p:sp>
      <p:sp>
        <p:nvSpPr>
          <p:cNvPr id="4" name="Text Placeholder 3">
            <a:extLst>
              <a:ext uri="{FF2B5EF4-FFF2-40B4-BE49-F238E27FC236}">
                <a16:creationId xmlns:a16="http://schemas.microsoft.com/office/drawing/2014/main" id="{A84F65C1-4EE8-8B38-52CB-1192D00242D0}"/>
              </a:ext>
            </a:extLst>
          </p:cNvPr>
          <p:cNvSpPr>
            <a:spLocks noGrp="1"/>
          </p:cNvSpPr>
          <p:nvPr>
            <p:ph type="body" idx="2"/>
          </p:nvPr>
        </p:nvSpPr>
        <p:spPr>
          <a:xfrm>
            <a:off x="4682658" y="1200150"/>
            <a:ext cx="3985091" cy="3725700"/>
          </a:xfrm>
        </p:spPr>
        <p:txBody>
          <a:bodyPr/>
          <a:lstStyle/>
          <a:p>
            <a:pPr marL="101600" indent="0">
              <a:buNone/>
            </a:pPr>
            <a:r>
              <a:rPr lang="en-US" b="1" dirty="0"/>
              <a:t>Weakness</a:t>
            </a:r>
          </a:p>
          <a:p>
            <a:r>
              <a:rPr lang="en-US" dirty="0"/>
              <a:t>Find ALL spelling mistakes in this text. (Thoroughness)</a:t>
            </a:r>
          </a:p>
          <a:p>
            <a:r>
              <a:rPr lang="en-US" dirty="0"/>
              <a:t>Count the number of words in this text.</a:t>
            </a:r>
          </a:p>
          <a:p>
            <a:r>
              <a:rPr lang="en-US" dirty="0"/>
              <a:t>Quote a text verbatim.</a:t>
            </a:r>
          </a:p>
          <a:p>
            <a:r>
              <a:rPr lang="en-US" dirty="0"/>
              <a:t>Keep </a:t>
            </a:r>
            <a:r>
              <a:rPr lang="en-US" i="1" dirty="0"/>
              <a:t>this</a:t>
            </a:r>
            <a:r>
              <a:rPr lang="en-US" dirty="0"/>
              <a:t> the same but change </a:t>
            </a:r>
            <a:r>
              <a:rPr lang="en-US" i="1" dirty="0"/>
              <a:t>that</a:t>
            </a:r>
            <a:r>
              <a:rPr lang="en-US" dirty="0"/>
              <a:t>.</a:t>
            </a:r>
          </a:p>
        </p:txBody>
      </p:sp>
    </p:spTree>
    <p:extLst>
      <p:ext uri="{BB962C8B-B14F-4D97-AF65-F5344CB8AC3E}">
        <p14:creationId xmlns:p14="http://schemas.microsoft.com/office/powerpoint/2010/main" val="2985485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59BD9-CF2C-F892-168A-66C8A23FC47B}"/>
              </a:ext>
            </a:extLst>
          </p:cNvPr>
          <p:cNvSpPr>
            <a:spLocks noGrp="1"/>
          </p:cNvSpPr>
          <p:nvPr>
            <p:ph type="title"/>
          </p:nvPr>
        </p:nvSpPr>
        <p:spPr>
          <a:xfrm>
            <a:off x="786150" y="308120"/>
            <a:ext cx="7571700" cy="953580"/>
          </a:xfrm>
        </p:spPr>
        <p:txBody>
          <a:bodyPr/>
          <a:lstStyle/>
          <a:p>
            <a:r>
              <a:rPr lang="en-US" sz="2800" dirty="0"/>
              <a:t>Many people use LLMs like a search engine or Wikipedia.</a:t>
            </a:r>
          </a:p>
        </p:txBody>
      </p:sp>
      <p:sp>
        <p:nvSpPr>
          <p:cNvPr id="3" name="Text Placeholder 2">
            <a:extLst>
              <a:ext uri="{FF2B5EF4-FFF2-40B4-BE49-F238E27FC236}">
                <a16:creationId xmlns:a16="http://schemas.microsoft.com/office/drawing/2014/main" id="{F82FAE0D-ABF7-E114-DD19-488B408AD38C}"/>
              </a:ext>
            </a:extLst>
          </p:cNvPr>
          <p:cNvSpPr>
            <a:spLocks noGrp="1"/>
          </p:cNvSpPr>
          <p:nvPr>
            <p:ph type="body" idx="1"/>
          </p:nvPr>
        </p:nvSpPr>
        <p:spPr/>
        <p:txBody>
          <a:bodyPr/>
          <a:lstStyle/>
          <a:p>
            <a:r>
              <a:rPr lang="en-US" dirty="0"/>
              <a:t>What is the capital of Cameroon?</a:t>
            </a:r>
          </a:p>
          <a:p>
            <a:r>
              <a:rPr lang="en-US" dirty="0"/>
              <a:t>What is ergativity, anyway?</a:t>
            </a:r>
          </a:p>
          <a:p>
            <a:r>
              <a:rPr lang="en-US" dirty="0"/>
              <a:t>Who wrote “Les </a:t>
            </a:r>
            <a:r>
              <a:rPr lang="en-US" dirty="0" err="1"/>
              <a:t>Miserables</a:t>
            </a:r>
            <a:r>
              <a:rPr lang="en-US" dirty="0"/>
              <a:t>”?</a:t>
            </a:r>
          </a:p>
          <a:p>
            <a:endParaRPr lang="en-US" dirty="0"/>
          </a:p>
          <a:p>
            <a:pPr marL="76200" indent="0">
              <a:buNone/>
            </a:pPr>
            <a:r>
              <a:rPr lang="en-US" i="1" dirty="0"/>
              <a:t>Three questions will get three “competent generalist” answers</a:t>
            </a:r>
            <a:r>
              <a:rPr lang="en-US" dirty="0"/>
              <a:t>.</a:t>
            </a:r>
          </a:p>
        </p:txBody>
      </p:sp>
      <p:sp>
        <p:nvSpPr>
          <p:cNvPr id="4" name="Slide Number Placeholder 3">
            <a:extLst>
              <a:ext uri="{FF2B5EF4-FFF2-40B4-BE49-F238E27FC236}">
                <a16:creationId xmlns:a16="http://schemas.microsoft.com/office/drawing/2014/main" id="{3CB69608-63C8-9DE0-1A6D-143253E038C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14949339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02EB47-6012-2B4B-5915-222707E2A16A}"/>
              </a:ext>
            </a:extLst>
          </p:cNvPr>
          <p:cNvSpPr>
            <a:spLocks noGrp="1"/>
          </p:cNvSpPr>
          <p:nvPr>
            <p:ph type="title"/>
          </p:nvPr>
        </p:nvSpPr>
        <p:spPr>
          <a:xfrm>
            <a:off x="786150" y="308120"/>
            <a:ext cx="7571700" cy="953580"/>
          </a:xfrm>
        </p:spPr>
        <p:txBody>
          <a:bodyPr/>
          <a:lstStyle/>
          <a:p>
            <a:r>
              <a:rPr lang="en-US" sz="2800" dirty="0"/>
              <a:t>But a follow-up question is where LLMs will outshine search engines.</a:t>
            </a:r>
          </a:p>
        </p:txBody>
      </p:sp>
      <p:sp>
        <p:nvSpPr>
          <p:cNvPr id="3" name="Text Placeholder 2">
            <a:extLst>
              <a:ext uri="{FF2B5EF4-FFF2-40B4-BE49-F238E27FC236}">
                <a16:creationId xmlns:a16="http://schemas.microsoft.com/office/drawing/2014/main" id="{36CE9B8B-C904-0149-EDF3-FEEE7C4507C7}"/>
              </a:ext>
            </a:extLst>
          </p:cNvPr>
          <p:cNvSpPr>
            <a:spLocks noGrp="1"/>
          </p:cNvSpPr>
          <p:nvPr>
            <p:ph type="body" idx="1"/>
          </p:nvPr>
        </p:nvSpPr>
        <p:spPr/>
        <p:txBody>
          <a:bodyPr/>
          <a:lstStyle/>
          <a:p>
            <a:r>
              <a:rPr lang="en-US" dirty="0"/>
              <a:t>How has the movement of the Capital of Cameroon from Douala to Yaoundé by the Germans affected the country?</a:t>
            </a:r>
          </a:p>
          <a:p>
            <a:r>
              <a:rPr lang="en-US" dirty="0"/>
              <a:t>Ok, but how is ergativity represented in Austronesian languages?</a:t>
            </a:r>
          </a:p>
          <a:p>
            <a:r>
              <a:rPr lang="en-US" dirty="0"/>
              <a:t>Is Valjean’s internal transformation a critique of institutional religion or an argument for personal spiritual regeneration outside formal church structures?</a:t>
            </a:r>
          </a:p>
        </p:txBody>
      </p:sp>
      <p:sp>
        <p:nvSpPr>
          <p:cNvPr id="4" name="Slide Number Placeholder 3">
            <a:extLst>
              <a:ext uri="{FF2B5EF4-FFF2-40B4-BE49-F238E27FC236}">
                <a16:creationId xmlns:a16="http://schemas.microsoft.com/office/drawing/2014/main" id="{664D25F5-C2FD-0E97-F247-861DA0E820D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68596067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D151209-17A7-A51B-BE6C-1BD872966569}"/>
              </a:ext>
            </a:extLst>
          </p:cNvPr>
          <p:cNvSpPr>
            <a:spLocks noGrp="1"/>
          </p:cNvSpPr>
          <p:nvPr>
            <p:ph type="ctrTitle"/>
          </p:nvPr>
        </p:nvSpPr>
        <p:spPr/>
        <p:txBody>
          <a:bodyPr/>
          <a:lstStyle/>
          <a:p>
            <a:r>
              <a:rPr lang="en-US" dirty="0"/>
              <a:t>AI Autonomy and Context</a:t>
            </a:r>
          </a:p>
        </p:txBody>
      </p:sp>
      <p:sp>
        <p:nvSpPr>
          <p:cNvPr id="6" name="Subtitle 5">
            <a:extLst>
              <a:ext uri="{FF2B5EF4-FFF2-40B4-BE49-F238E27FC236}">
                <a16:creationId xmlns:a16="http://schemas.microsoft.com/office/drawing/2014/main" id="{C27E8B13-B6E4-B728-5EC2-D388FD9BD947}"/>
              </a:ext>
            </a:extLst>
          </p:cNvPr>
          <p:cNvSpPr>
            <a:spLocks noGrp="1"/>
          </p:cNvSpPr>
          <p:nvPr>
            <p:ph type="subTitle" idx="1"/>
          </p:nvPr>
        </p:nvSpPr>
        <p:spPr/>
        <p:txBody>
          <a:bodyPr/>
          <a:lstStyle/>
          <a:p>
            <a:r>
              <a:rPr lang="en-US" dirty="0"/>
              <a:t>3 Levels</a:t>
            </a:r>
          </a:p>
        </p:txBody>
      </p:sp>
      <p:sp>
        <p:nvSpPr>
          <p:cNvPr id="4" name="Slide Number Placeholder 3">
            <a:extLst>
              <a:ext uri="{FF2B5EF4-FFF2-40B4-BE49-F238E27FC236}">
                <a16:creationId xmlns:a16="http://schemas.microsoft.com/office/drawing/2014/main" id="{0752E24C-C160-3951-B773-78502AC9E564}"/>
              </a:ext>
            </a:extLst>
          </p:cNvPr>
          <p:cNvSpPr>
            <a:spLocks noGrp="1"/>
          </p:cNvSpPr>
          <p:nvPr>
            <p:ph type="sldNum" idx="4294967295"/>
          </p:nvPr>
        </p:nvSpPr>
        <p:spPr>
          <a:xfrm>
            <a:off x="8594725" y="4749800"/>
            <a:ext cx="549275" cy="393700"/>
          </a:xfrm>
        </p:spPr>
        <p:txBody>
          <a:bodyPr/>
          <a:lstStyle/>
          <a:p>
            <a:pPr marL="0" lvl="0" indent="0" algn="r"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965141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5CD0E13-F098-E345-773E-CBE7AF21932E}"/>
              </a:ext>
            </a:extLst>
          </p:cNvPr>
          <p:cNvSpPr>
            <a:spLocks noGrp="1"/>
          </p:cNvSpPr>
          <p:nvPr>
            <p:ph type="title"/>
          </p:nvPr>
        </p:nvSpPr>
        <p:spPr/>
        <p:txBody>
          <a:bodyPr/>
          <a:lstStyle/>
          <a:p>
            <a:r>
              <a:rPr lang="en-US" sz="3200" dirty="0"/>
              <a:t>Casual Usage (Single Tasks)</a:t>
            </a:r>
          </a:p>
        </p:txBody>
      </p:sp>
      <p:sp>
        <p:nvSpPr>
          <p:cNvPr id="5" name="Text Placeholder 4">
            <a:extLst>
              <a:ext uri="{FF2B5EF4-FFF2-40B4-BE49-F238E27FC236}">
                <a16:creationId xmlns:a16="http://schemas.microsoft.com/office/drawing/2014/main" id="{2F9F86AB-6339-22B0-3C3A-193E427C7503}"/>
              </a:ext>
            </a:extLst>
          </p:cNvPr>
          <p:cNvSpPr>
            <a:spLocks noGrp="1"/>
          </p:cNvSpPr>
          <p:nvPr>
            <p:ph type="body" idx="1"/>
          </p:nvPr>
        </p:nvSpPr>
        <p:spPr>
          <a:xfrm>
            <a:off x="787400" y="1206500"/>
            <a:ext cx="5080000" cy="3365500"/>
          </a:xfrm>
        </p:spPr>
        <p:txBody>
          <a:bodyPr anchor="ctr"/>
          <a:lstStyle/>
          <a:p>
            <a:pPr>
              <a:spcBef>
                <a:spcPts val="600"/>
              </a:spcBef>
            </a:pPr>
            <a:r>
              <a:rPr lang="en-US" sz="2200" dirty="0"/>
              <a:t>Paste in your text</a:t>
            </a:r>
          </a:p>
          <a:p>
            <a:pPr>
              <a:spcBef>
                <a:spcPts val="600"/>
              </a:spcBef>
            </a:pPr>
            <a:r>
              <a:rPr lang="en-US" sz="2200" dirty="0"/>
              <a:t>Ask a question</a:t>
            </a:r>
          </a:p>
          <a:p>
            <a:pPr>
              <a:spcBef>
                <a:spcPts val="600"/>
              </a:spcBef>
            </a:pPr>
            <a:r>
              <a:rPr lang="en-US" sz="2200" dirty="0"/>
              <a:t>Read the answer</a:t>
            </a:r>
          </a:p>
          <a:p>
            <a:pPr marL="0" indent="0">
              <a:buNone/>
            </a:pPr>
            <a:r>
              <a:rPr lang="en-US" sz="2000" i="1" dirty="0"/>
              <a:t>ChatGPT, Gemini or Claude on the Web</a:t>
            </a:r>
          </a:p>
        </p:txBody>
      </p:sp>
      <p:pic>
        <p:nvPicPr>
          <p:cNvPr id="6" name="Graphic 6" descr="Browser window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0000" y="1905000"/>
            <a:ext cx="1968500" cy="1968500"/>
          </a:xfrm>
          <a:prstGeom prst="rect">
            <a:avLst/>
          </a:prstGeom>
        </p:spPr>
      </p:pic>
    </p:spTree>
    <p:extLst>
      <p:ext uri="{BB962C8B-B14F-4D97-AF65-F5344CB8AC3E}">
        <p14:creationId xmlns:p14="http://schemas.microsoft.com/office/powerpoint/2010/main" val="31245747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ABBD6-7086-4DDE-4CC4-9A26CB6F0F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98947EC-D4DB-BBCC-B383-90FFF60D79B0}"/>
              </a:ext>
            </a:extLst>
          </p:cNvPr>
          <p:cNvSpPr>
            <a:spLocks noGrp="1"/>
          </p:cNvSpPr>
          <p:nvPr>
            <p:ph type="title"/>
          </p:nvPr>
        </p:nvSpPr>
        <p:spPr/>
        <p:txBody>
          <a:bodyPr/>
          <a:lstStyle/>
          <a:p>
            <a:r>
              <a:rPr lang="en-US" sz="3200" dirty="0"/>
              <a:t>Casual Usage (Give it context)</a:t>
            </a:r>
          </a:p>
        </p:txBody>
      </p:sp>
      <p:sp>
        <p:nvSpPr>
          <p:cNvPr id="5" name="Text Placeholder 4">
            <a:extLst>
              <a:ext uri="{FF2B5EF4-FFF2-40B4-BE49-F238E27FC236}">
                <a16:creationId xmlns:a16="http://schemas.microsoft.com/office/drawing/2014/main" id="{EED18CAC-CDD9-E68A-6D2C-CB5488CF2570}"/>
              </a:ext>
            </a:extLst>
          </p:cNvPr>
          <p:cNvSpPr>
            <a:spLocks noGrp="1"/>
          </p:cNvSpPr>
          <p:nvPr>
            <p:ph type="body" idx="1"/>
          </p:nvPr>
        </p:nvSpPr>
        <p:spPr>
          <a:xfrm>
            <a:off x="787400" y="1206500"/>
            <a:ext cx="5080000" cy="3365500"/>
          </a:xfrm>
        </p:spPr>
        <p:txBody>
          <a:bodyPr anchor="ctr"/>
          <a:lstStyle/>
          <a:p>
            <a:pPr>
              <a:spcBef>
                <a:spcPts val="600"/>
              </a:spcBef>
            </a:pPr>
            <a:r>
              <a:rPr lang="en-US" sz="2200" dirty="0"/>
              <a:t>It knows VERY little about you</a:t>
            </a:r>
          </a:p>
          <a:p>
            <a:pPr>
              <a:spcBef>
                <a:spcPts val="600"/>
              </a:spcBef>
            </a:pPr>
            <a:r>
              <a:rPr lang="en-US" sz="2200" dirty="0"/>
              <a:t>So it answers from general knowledge</a:t>
            </a:r>
          </a:p>
          <a:p>
            <a:pPr>
              <a:spcBef>
                <a:spcPts val="600"/>
              </a:spcBef>
            </a:pPr>
            <a:r>
              <a:rPr lang="en-US" sz="2200" dirty="0"/>
              <a:t>Brain dump the situation first</a:t>
            </a:r>
          </a:p>
          <a:p>
            <a:pPr>
              <a:spcBef>
                <a:spcPts val="600"/>
              </a:spcBef>
            </a:pPr>
            <a:r>
              <a:rPr lang="en-US" sz="2200" dirty="0"/>
              <a:t>That beats a “cold” question</a:t>
            </a:r>
          </a:p>
        </p:txBody>
      </p:sp>
      <p:pic>
        <p:nvPicPr>
          <p:cNvPr id="6" name="Graphic 6" descr="Clipboard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0000" y="1905000"/>
            <a:ext cx="1968500" cy="1968500"/>
          </a:xfrm>
          <a:prstGeom prst="rect">
            <a:avLst/>
          </a:prstGeom>
        </p:spPr>
      </p:pic>
    </p:spTree>
    <p:extLst>
      <p:ext uri="{BB962C8B-B14F-4D97-AF65-F5344CB8AC3E}">
        <p14:creationId xmlns:p14="http://schemas.microsoft.com/office/powerpoint/2010/main" val="7381335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26301-5916-DBD4-FD48-C34598F9B57D}"/>
              </a:ext>
            </a:extLst>
          </p:cNvPr>
          <p:cNvSpPr>
            <a:spLocks noGrp="1"/>
          </p:cNvSpPr>
          <p:nvPr>
            <p:ph type="title"/>
          </p:nvPr>
        </p:nvSpPr>
        <p:spPr/>
        <p:txBody>
          <a:bodyPr/>
          <a:lstStyle/>
          <a:p>
            <a:r>
              <a:rPr lang="en-US" sz="3200" dirty="0"/>
              <a:t>AI Harnesses</a:t>
            </a:r>
          </a:p>
        </p:txBody>
      </p:sp>
      <p:sp>
        <p:nvSpPr>
          <p:cNvPr id="3" name="Text Placeholder 2">
            <a:extLst>
              <a:ext uri="{FF2B5EF4-FFF2-40B4-BE49-F238E27FC236}">
                <a16:creationId xmlns:a16="http://schemas.microsoft.com/office/drawing/2014/main" id="{53817305-19B8-7405-C2E2-B55E6AAB6918}"/>
              </a:ext>
            </a:extLst>
          </p:cNvPr>
          <p:cNvSpPr>
            <a:spLocks noGrp="1"/>
          </p:cNvSpPr>
          <p:nvPr>
            <p:ph type="body" idx="1"/>
          </p:nvPr>
        </p:nvSpPr>
        <p:spPr>
          <a:xfrm>
            <a:off x="787400" y="1206500"/>
            <a:ext cx="5080000" cy="3365500"/>
          </a:xfrm>
        </p:spPr>
        <p:txBody>
          <a:bodyPr anchor="ctr"/>
          <a:lstStyle/>
          <a:p>
            <a:pPr>
              <a:spcBef>
                <a:spcPts val="600"/>
              </a:spcBef>
            </a:pPr>
            <a:r>
              <a:rPr lang="en-US" sz="2200" dirty="0"/>
              <a:t>Give it your documents and code</a:t>
            </a:r>
          </a:p>
          <a:p>
            <a:pPr>
              <a:spcBef>
                <a:spcPts val="600"/>
              </a:spcBef>
            </a:pPr>
            <a:r>
              <a:rPr lang="en-US" sz="2200" dirty="0"/>
              <a:t>It searches, no pasting</a:t>
            </a:r>
          </a:p>
          <a:p>
            <a:pPr>
              <a:spcBef>
                <a:spcPts val="600"/>
              </a:spcBef>
            </a:pPr>
            <a:r>
              <a:rPr lang="en-US" sz="2200" dirty="0"/>
              <a:t>Connectors: email, Slack, Drive</a:t>
            </a:r>
          </a:p>
          <a:p>
            <a:pPr>
              <a:spcBef>
                <a:spcPts val="600"/>
              </a:spcBef>
            </a:pPr>
            <a:r>
              <a:rPr lang="en-US" sz="2200" dirty="0"/>
              <a:t>Sorts the noise, solves real problems</a:t>
            </a:r>
          </a:p>
          <a:p>
            <a:pPr marL="0" indent="0">
              <a:buNone/>
            </a:pPr>
            <a:r>
              <a:rPr lang="en-US" sz="2000" i="1" dirty="0"/>
              <a:t>Claude Cowork or Code, Gemini Antigravity, Microsoft Copilot</a:t>
            </a:r>
          </a:p>
        </p:txBody>
      </p:sp>
      <p:sp>
        <p:nvSpPr>
          <p:cNvPr id="4" name="Slide Number Placeholder 3">
            <a:extLst>
              <a:ext uri="{FF2B5EF4-FFF2-40B4-BE49-F238E27FC236}">
                <a16:creationId xmlns:a16="http://schemas.microsoft.com/office/drawing/2014/main" id="{8DB79B1A-812B-666B-DB1C-743198EC047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pic>
        <p:nvPicPr>
          <p:cNvPr id="5" name="Graphic 5" descr="Plug and socket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0000" y="1905000"/>
            <a:ext cx="1968500" cy="1968500"/>
          </a:xfrm>
          <a:prstGeom prst="rect">
            <a:avLst/>
          </a:prstGeom>
        </p:spPr>
      </p:pic>
    </p:spTree>
    <p:extLst>
      <p:ext uri="{BB962C8B-B14F-4D97-AF65-F5344CB8AC3E}">
        <p14:creationId xmlns:p14="http://schemas.microsoft.com/office/powerpoint/2010/main" val="15449241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7D874-5334-145E-CE56-EAC0CC62DF37}"/>
              </a:ext>
            </a:extLst>
          </p:cNvPr>
          <p:cNvSpPr>
            <a:spLocks noGrp="1"/>
          </p:cNvSpPr>
          <p:nvPr>
            <p:ph type="title"/>
          </p:nvPr>
        </p:nvSpPr>
        <p:spPr/>
        <p:txBody>
          <a:bodyPr/>
          <a:lstStyle/>
          <a:p>
            <a:r>
              <a:rPr lang="en-US" sz="3200" dirty="0"/>
              <a:t>Software Development with AI</a:t>
            </a:r>
          </a:p>
        </p:txBody>
      </p:sp>
      <p:sp>
        <p:nvSpPr>
          <p:cNvPr id="3" name="Text Placeholder 2">
            <a:extLst>
              <a:ext uri="{FF2B5EF4-FFF2-40B4-BE49-F238E27FC236}">
                <a16:creationId xmlns:a16="http://schemas.microsoft.com/office/drawing/2014/main" id="{6A6E9DEA-1315-97A8-83A6-B01F889FADEE}"/>
              </a:ext>
            </a:extLst>
          </p:cNvPr>
          <p:cNvSpPr>
            <a:spLocks noGrp="1"/>
          </p:cNvSpPr>
          <p:nvPr>
            <p:ph type="body" idx="1"/>
          </p:nvPr>
        </p:nvSpPr>
        <p:spPr>
          <a:xfrm>
            <a:off x="787400" y="1206500"/>
            <a:ext cx="5080000" cy="3365500"/>
          </a:xfrm>
        </p:spPr>
        <p:txBody>
          <a:bodyPr anchor="ctr"/>
          <a:lstStyle/>
          <a:p>
            <a:pPr>
              <a:spcBef>
                <a:spcPts val="600"/>
              </a:spcBef>
            </a:pPr>
            <a:r>
              <a:rPr lang="en-US" sz="2200" dirty="0"/>
              <a:t>Agree what it must do</a:t>
            </a:r>
          </a:p>
          <a:p>
            <a:pPr>
              <a:spcBef>
                <a:spcPts val="600"/>
              </a:spcBef>
            </a:pPr>
            <a:r>
              <a:rPr lang="en-US" sz="2200" dirty="0"/>
              <a:t>Plan it start to finish</a:t>
            </a:r>
          </a:p>
          <a:p>
            <a:pPr>
              <a:spcBef>
                <a:spcPts val="600"/>
              </a:spcBef>
            </a:pPr>
            <a:r>
              <a:rPr lang="en-US" sz="2200" dirty="0"/>
              <a:t>Divide the plan into tasks</a:t>
            </a:r>
          </a:p>
          <a:p>
            <a:pPr>
              <a:spcBef>
                <a:spcPts val="600"/>
              </a:spcBef>
            </a:pPr>
            <a:r>
              <a:rPr lang="en-US" sz="2200" dirty="0"/>
              <a:t>Write tests that fail first</a:t>
            </a:r>
          </a:p>
          <a:p>
            <a:pPr>
              <a:spcBef>
                <a:spcPts val="600"/>
              </a:spcBef>
            </a:pPr>
            <a:r>
              <a:rPr lang="en-US" sz="2200" dirty="0"/>
              <a:t>AI works the plan to green</a:t>
            </a:r>
          </a:p>
        </p:txBody>
      </p:sp>
      <p:sp>
        <p:nvSpPr>
          <p:cNvPr id="4" name="Slide Number Placeholder 3">
            <a:extLst>
              <a:ext uri="{FF2B5EF4-FFF2-40B4-BE49-F238E27FC236}">
                <a16:creationId xmlns:a16="http://schemas.microsoft.com/office/drawing/2014/main" id="{045DAB3E-F713-71B0-05C1-1D3B0AFBB95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pic>
        <p:nvPicPr>
          <p:cNvPr id="5" name="Graphic 5" descr="Checklist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0000" y="1905000"/>
            <a:ext cx="1968500" cy="1968500"/>
          </a:xfrm>
          <a:prstGeom prst="rect">
            <a:avLst/>
          </a:prstGeom>
        </p:spPr>
      </p:pic>
    </p:spTree>
    <p:extLst>
      <p:ext uri="{BB962C8B-B14F-4D97-AF65-F5344CB8AC3E}">
        <p14:creationId xmlns:p14="http://schemas.microsoft.com/office/powerpoint/2010/main" val="26193057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546CE-2D03-B0A2-8E4B-B228389148AD}"/>
              </a:ext>
            </a:extLst>
          </p:cNvPr>
          <p:cNvSpPr>
            <a:spLocks noGrp="1"/>
          </p:cNvSpPr>
          <p:nvPr>
            <p:ph type="title"/>
          </p:nvPr>
        </p:nvSpPr>
        <p:spPr/>
        <p:txBody>
          <a:bodyPr/>
          <a:lstStyle/>
          <a:p>
            <a:r>
              <a:rPr lang="en-US" sz="2800" dirty="0"/>
              <a:t>An Aside: Autonomous Agents</a:t>
            </a:r>
          </a:p>
        </p:txBody>
      </p:sp>
      <p:sp>
        <p:nvSpPr>
          <p:cNvPr id="3" name="Text Placeholder 2">
            <a:extLst>
              <a:ext uri="{FF2B5EF4-FFF2-40B4-BE49-F238E27FC236}">
                <a16:creationId xmlns:a16="http://schemas.microsoft.com/office/drawing/2014/main" id="{DE00621A-368A-93DB-D264-85DC5FC5B5ED}"/>
              </a:ext>
            </a:extLst>
          </p:cNvPr>
          <p:cNvSpPr>
            <a:spLocks noGrp="1"/>
          </p:cNvSpPr>
          <p:nvPr>
            <p:ph type="body" idx="1"/>
          </p:nvPr>
        </p:nvSpPr>
        <p:spPr>
          <a:xfrm>
            <a:off x="457200" y="1010720"/>
            <a:ext cx="7900650" cy="3824580"/>
          </a:xfrm>
        </p:spPr>
        <p:txBody>
          <a:bodyPr/>
          <a:lstStyle/>
          <a:p>
            <a:r>
              <a:rPr lang="en-US" dirty="0"/>
              <a:t>You could give an always-on LLM goals and open access to information it needs, allow it to make new connections, to act on your behalf, to manage and prune its own memory and subgoals, and improve its skills.</a:t>
            </a:r>
          </a:p>
          <a:p>
            <a:r>
              <a:rPr lang="en-US" dirty="0"/>
              <a:t>This is OpenClaw and Hermes (Not recommended by SIL)</a:t>
            </a:r>
          </a:p>
          <a:p>
            <a:r>
              <a:rPr lang="en-US" dirty="0"/>
              <a:t>These are still pretty scary as they can find “creative” access methods that may not be kosher and can easily be tricked into sharing your secrets.</a:t>
            </a:r>
          </a:p>
        </p:txBody>
      </p:sp>
      <p:sp>
        <p:nvSpPr>
          <p:cNvPr id="4" name="Slide Number Placeholder 3">
            <a:extLst>
              <a:ext uri="{FF2B5EF4-FFF2-40B4-BE49-F238E27FC236}">
                <a16:creationId xmlns:a16="http://schemas.microsoft.com/office/drawing/2014/main" id="{2DE47929-26EA-83F5-DB7D-4CC97FB647C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649299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CBD39-041D-9789-9E3C-B1A02400C46A}"/>
              </a:ext>
            </a:extLst>
          </p:cNvPr>
          <p:cNvSpPr>
            <a:spLocks noGrp="1"/>
          </p:cNvSpPr>
          <p:nvPr>
            <p:ph type="title"/>
          </p:nvPr>
        </p:nvSpPr>
        <p:spPr/>
        <p:txBody>
          <a:bodyPr/>
          <a:lstStyle/>
          <a:p>
            <a:r>
              <a:rPr lang="en-US" sz="3200" dirty="0"/>
              <a:t>How LLMs learned language</a:t>
            </a:r>
          </a:p>
        </p:txBody>
      </p:sp>
      <p:sp>
        <p:nvSpPr>
          <p:cNvPr id="3" name="Text Placeholder 2">
            <a:extLst>
              <a:ext uri="{FF2B5EF4-FFF2-40B4-BE49-F238E27FC236}">
                <a16:creationId xmlns:a16="http://schemas.microsoft.com/office/drawing/2014/main" id="{5F97CF58-B316-2358-F513-5D2738A249EE}"/>
              </a:ext>
            </a:extLst>
          </p:cNvPr>
          <p:cNvSpPr>
            <a:spLocks noGrp="1"/>
          </p:cNvSpPr>
          <p:nvPr>
            <p:ph type="body" idx="1"/>
          </p:nvPr>
        </p:nvSpPr>
        <p:spPr>
          <a:xfrm>
            <a:off x="787400" y="1206500"/>
            <a:ext cx="5080000" cy="3365500"/>
          </a:xfrm>
        </p:spPr>
        <p:txBody>
          <a:bodyPr anchor="ctr"/>
          <a:lstStyle/>
          <a:p>
            <a:pPr>
              <a:spcBef>
                <a:spcPts val="600"/>
              </a:spcBef>
            </a:pPr>
            <a:r>
              <a:rPr lang="en-US" sz="2200" dirty="0"/>
              <a:t>Billions of documents</a:t>
            </a:r>
          </a:p>
          <a:p>
            <a:pPr>
              <a:spcBef>
                <a:spcPts val="600"/>
              </a:spcBef>
            </a:pPr>
            <a:r>
              <a:rPr lang="en-US" sz="2200" dirty="0"/>
              <a:t>A handful of world languages</a:t>
            </a:r>
          </a:p>
          <a:p>
            <a:pPr>
              <a:spcBef>
                <a:spcPts val="600"/>
              </a:spcBef>
            </a:pPr>
            <a:r>
              <a:rPr lang="en-US" sz="2200" dirty="0"/>
              <a:t>New concepts then slot in easily</a:t>
            </a:r>
          </a:p>
          <a:p>
            <a:pPr>
              <a:spcBef>
                <a:spcPts val="600"/>
              </a:spcBef>
            </a:pPr>
            <a:r>
              <a:rPr lang="en-US" sz="2200" dirty="0"/>
              <a:t>Fluent in English, French, Spanish</a:t>
            </a:r>
          </a:p>
          <a:p>
            <a:pPr>
              <a:spcBef>
                <a:spcPts val="600"/>
              </a:spcBef>
            </a:pPr>
            <a:r>
              <a:rPr lang="en-US" sz="2200" dirty="0"/>
              <a:t>Volume, not understanding</a:t>
            </a:r>
          </a:p>
        </p:txBody>
      </p:sp>
      <p:sp>
        <p:nvSpPr>
          <p:cNvPr id="4" name="Slide Number Placeholder 3">
            <a:extLst>
              <a:ext uri="{FF2B5EF4-FFF2-40B4-BE49-F238E27FC236}">
                <a16:creationId xmlns:a16="http://schemas.microsoft.com/office/drawing/2014/main" id="{09ED5210-06FE-1162-552E-13560196D7A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pic>
        <p:nvPicPr>
          <p:cNvPr id="5" name="Graphic 5" descr="Open book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0000" y="1905000"/>
            <a:ext cx="1968500" cy="1968500"/>
          </a:xfrm>
          <a:prstGeom prst="rect">
            <a:avLst/>
          </a:prstGeom>
        </p:spPr>
      </p:pic>
    </p:spTree>
    <p:extLst>
      <p:ext uri="{BB962C8B-B14F-4D97-AF65-F5344CB8AC3E}">
        <p14:creationId xmlns:p14="http://schemas.microsoft.com/office/powerpoint/2010/main" val="23202785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1EDBF-C9C4-7AE3-180B-5A2A32FF4FC3}"/>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256EC1B-CC07-9539-0B9F-93DD61709B01}"/>
              </a:ext>
            </a:extLst>
          </p:cNvPr>
          <p:cNvSpPr>
            <a:spLocks noGrp="1"/>
          </p:cNvSpPr>
          <p:nvPr>
            <p:ph type="body" sz="quarter" idx="13"/>
          </p:nvPr>
        </p:nvSpPr>
        <p:spPr/>
        <p:txBody>
          <a:bodyPr/>
          <a:lstStyle/>
          <a:p>
            <a:r>
              <a:rPr lang="en-US" dirty="0"/>
              <a:t>AI can do good work if you can show it what good work looks like.</a:t>
            </a:r>
          </a:p>
        </p:txBody>
      </p:sp>
      <p:sp>
        <p:nvSpPr>
          <p:cNvPr id="8" name="Text Placeholder 7">
            <a:extLst>
              <a:ext uri="{FF2B5EF4-FFF2-40B4-BE49-F238E27FC236}">
                <a16:creationId xmlns:a16="http://schemas.microsoft.com/office/drawing/2014/main" id="{1D62942F-7F5A-F206-AEB1-987FF88E233F}"/>
              </a:ext>
            </a:extLst>
          </p:cNvPr>
          <p:cNvSpPr>
            <a:spLocks noGrp="1"/>
          </p:cNvSpPr>
          <p:nvPr>
            <p:ph type="body" sz="quarter" idx="14"/>
          </p:nvPr>
        </p:nvSpPr>
        <p:spPr/>
        <p:txBody>
          <a:bodyPr/>
          <a:lstStyle/>
          <a:p>
            <a:r>
              <a:rPr lang="en-US" dirty="0"/>
              <a:t>Me, again</a:t>
            </a:r>
          </a:p>
        </p:txBody>
      </p:sp>
    </p:spTree>
    <p:extLst>
      <p:ext uri="{BB962C8B-B14F-4D97-AF65-F5344CB8AC3E}">
        <p14:creationId xmlns:p14="http://schemas.microsoft.com/office/powerpoint/2010/main" val="25691746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389D4-9030-7B42-5D70-C33D76D8E041}"/>
              </a:ext>
            </a:extLst>
          </p:cNvPr>
          <p:cNvSpPr>
            <a:spLocks noGrp="1"/>
          </p:cNvSpPr>
          <p:nvPr>
            <p:ph type="title"/>
          </p:nvPr>
        </p:nvSpPr>
        <p:spPr/>
        <p:txBody>
          <a:bodyPr/>
          <a:lstStyle/>
          <a:p>
            <a:r>
              <a:rPr lang="en-US" sz="3200" dirty="0"/>
              <a:t>Why minority languages are so hard</a:t>
            </a:r>
          </a:p>
        </p:txBody>
      </p:sp>
      <p:sp>
        <p:nvSpPr>
          <p:cNvPr id="3" name="Text Placeholder 2">
            <a:extLst>
              <a:ext uri="{FF2B5EF4-FFF2-40B4-BE49-F238E27FC236}">
                <a16:creationId xmlns:a16="http://schemas.microsoft.com/office/drawing/2014/main" id="{6BC235FA-60E0-F0DF-F3FD-F3259AED011B}"/>
              </a:ext>
            </a:extLst>
          </p:cNvPr>
          <p:cNvSpPr>
            <a:spLocks noGrp="1"/>
          </p:cNvSpPr>
          <p:nvPr>
            <p:ph type="body" idx="1"/>
          </p:nvPr>
        </p:nvSpPr>
        <p:spPr>
          <a:xfrm>
            <a:off x="787400" y="1206500"/>
            <a:ext cx="5080000" cy="3365500"/>
          </a:xfrm>
        </p:spPr>
        <p:txBody>
          <a:bodyPr anchor="ctr"/>
          <a:lstStyle/>
          <a:p>
            <a:pPr>
              <a:spcBef>
                <a:spcPts val="600"/>
              </a:spcBef>
            </a:pPr>
            <a:r>
              <a:rPr lang="en-US" sz="2200" dirty="0"/>
              <a:t>More written about it than in it</a:t>
            </a:r>
          </a:p>
          <a:p>
            <a:pPr>
              <a:spcBef>
                <a:spcPts val="600"/>
              </a:spcBef>
            </a:pPr>
            <a:r>
              <a:rPr lang="en-US" sz="2200" dirty="0"/>
              <a:t>Orthographies are still fluid</a:t>
            </a:r>
          </a:p>
          <a:p>
            <a:pPr>
              <a:spcBef>
                <a:spcPts val="600"/>
              </a:spcBef>
            </a:pPr>
            <a:r>
              <a:rPr lang="en-US" sz="2200" dirty="0"/>
              <a:t>Data scattered or unpublished</a:t>
            </a:r>
          </a:p>
          <a:p>
            <a:pPr>
              <a:spcBef>
                <a:spcPts val="600"/>
              </a:spcBef>
            </a:pPr>
            <a:r>
              <a:rPr lang="en-US" sz="2200" dirty="0"/>
              <a:t>Largest text: the New Testament</a:t>
            </a:r>
          </a:p>
          <a:p>
            <a:pPr>
              <a:spcBef>
                <a:spcPts val="600"/>
              </a:spcBef>
            </a:pPr>
            <a:r>
              <a:rPr lang="en-US" sz="2200" dirty="0"/>
              <a:t>SIL AI Engineering works this gap</a:t>
            </a:r>
          </a:p>
        </p:txBody>
      </p:sp>
      <p:sp>
        <p:nvSpPr>
          <p:cNvPr id="4" name="Slide Number Placeholder 3">
            <a:extLst>
              <a:ext uri="{FF2B5EF4-FFF2-40B4-BE49-F238E27FC236}">
                <a16:creationId xmlns:a16="http://schemas.microsoft.com/office/drawing/2014/main" id="{468ED4C2-86C0-962F-9553-6FE32600E8D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39</a:t>
            </a:fld>
            <a:endParaRPr lang="en"/>
          </a:p>
        </p:txBody>
      </p:sp>
      <p:pic>
        <p:nvPicPr>
          <p:cNvPr id="5" name="Graphic 5" descr="Globe showing Africa and Europe"/>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50000" y="1905000"/>
            <a:ext cx="1968500" cy="1968500"/>
          </a:xfrm>
          <a:prstGeom prst="rect">
            <a:avLst/>
          </a:prstGeom>
        </p:spPr>
      </p:pic>
    </p:spTree>
    <p:extLst>
      <p:ext uri="{BB962C8B-B14F-4D97-AF65-F5344CB8AC3E}">
        <p14:creationId xmlns:p14="http://schemas.microsoft.com/office/powerpoint/2010/main" val="227088811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4F484-BEC4-441E-551B-C9B22AC25826}"/>
              </a:ext>
            </a:extLst>
          </p:cNvPr>
          <p:cNvSpPr>
            <a:spLocks noGrp="1"/>
          </p:cNvSpPr>
          <p:nvPr>
            <p:ph type="title"/>
          </p:nvPr>
        </p:nvSpPr>
        <p:spPr/>
        <p:txBody>
          <a:bodyPr/>
          <a:lstStyle/>
          <a:p>
            <a:r>
              <a:rPr lang="en-US" sz="3200" dirty="0"/>
              <a:t>Intelligible Input</a:t>
            </a:r>
          </a:p>
        </p:txBody>
      </p:sp>
      <p:sp>
        <p:nvSpPr>
          <p:cNvPr id="3" name="Text Placeholder 2">
            <a:extLst>
              <a:ext uri="{FF2B5EF4-FFF2-40B4-BE49-F238E27FC236}">
                <a16:creationId xmlns:a16="http://schemas.microsoft.com/office/drawing/2014/main" id="{2C9AA110-4797-52EC-BE13-0D21BC7E2B85}"/>
              </a:ext>
            </a:extLst>
          </p:cNvPr>
          <p:cNvSpPr>
            <a:spLocks noGrp="1"/>
          </p:cNvSpPr>
          <p:nvPr>
            <p:ph type="body" idx="1"/>
          </p:nvPr>
        </p:nvSpPr>
        <p:spPr>
          <a:xfrm>
            <a:off x="787400" y="1143000"/>
            <a:ext cx="5461000" cy="3492500"/>
          </a:xfrm>
        </p:spPr>
        <p:txBody>
          <a:bodyPr anchor="ctr"/>
          <a:lstStyle/>
          <a:p>
            <a:pPr marL="0" indent="0">
              <a:buNone/>
            </a:pPr>
            <a:r>
              <a:rPr lang="en-US" sz="1800" b="1" dirty="0">
                <a:latin typeface="Courier New" panose="02070309020205020404" pitchFamily="49" charset="0"/>
                <a:cs typeface="Courier New" panose="02070309020205020404" pitchFamily="49" charset="0"/>
              </a:rPr>
              <a:t>“An elephant's long ______ can help it breathe while swimming.”</a:t>
            </a:r>
          </a:p>
          <a:p>
            <a:pPr marL="0" indent="0">
              <a:buNone/>
            </a:pPr>
            <a:endParaRPr lang="en-US" sz="1800" b="1" dirty="0">
              <a:latin typeface="Courier New" panose="02070309020205020404" pitchFamily="49" charset="0"/>
              <a:cs typeface="Courier New" panose="02070309020205020404" pitchFamily="49" charset="0"/>
            </a:endParaRPr>
          </a:p>
          <a:p>
            <a:pPr>
              <a:spcBef>
                <a:spcPts val="600"/>
              </a:spcBef>
            </a:pPr>
            <a:r>
              <a:rPr lang="en-US" sz="2000" dirty="0"/>
              <a:t>Know 9 words in 10, infer the tenth</a:t>
            </a:r>
          </a:p>
          <a:p>
            <a:pPr>
              <a:spcBef>
                <a:spcPts val="600"/>
              </a:spcBef>
            </a:pPr>
            <a:r>
              <a:rPr lang="en-US" sz="2000" dirty="0"/>
              <a:t>Know none, no signposts</a:t>
            </a:r>
          </a:p>
          <a:p>
            <a:pPr>
              <a:spcBef>
                <a:spcPts val="600"/>
              </a:spcBef>
            </a:pPr>
            <a:r>
              <a:rPr lang="en-US" sz="2000" dirty="0"/>
              <a:t>AI learns the same way</a:t>
            </a:r>
          </a:p>
          <a:p>
            <a:pPr>
              <a:spcBef>
                <a:spcPts val="600"/>
              </a:spcBef>
            </a:pPr>
            <a:r>
              <a:rPr lang="en-US" sz="2000" dirty="0"/>
              <a:t>Scripture Forge needs aligned books</a:t>
            </a:r>
          </a:p>
        </p:txBody>
      </p:sp>
      <p:sp>
        <p:nvSpPr>
          <p:cNvPr id="4" name="Slide Number Placeholder 3">
            <a:extLst>
              <a:ext uri="{FF2B5EF4-FFF2-40B4-BE49-F238E27FC236}">
                <a16:creationId xmlns:a16="http://schemas.microsoft.com/office/drawing/2014/main" id="{5F06DF6F-A989-6D8B-9FD3-2D7B1C6D504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40</a:t>
            </a:fld>
            <a:endParaRPr lang="en"/>
          </a:p>
        </p:txBody>
      </p:sp>
      <p:pic>
        <p:nvPicPr>
          <p:cNvPr id="5" name="Graphic 5" descr="Puzzle pieces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67500" y="1968500"/>
            <a:ext cx="1841500" cy="1841500"/>
          </a:xfrm>
          <a:prstGeom prst="rect">
            <a:avLst/>
          </a:prstGeom>
        </p:spPr>
      </p:pic>
    </p:spTree>
    <p:extLst>
      <p:ext uri="{BB962C8B-B14F-4D97-AF65-F5344CB8AC3E}">
        <p14:creationId xmlns:p14="http://schemas.microsoft.com/office/powerpoint/2010/main" val="35408143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C0520-32DF-1638-7387-0D7EB2F6F3E2}"/>
              </a:ext>
            </a:extLst>
          </p:cNvPr>
          <p:cNvSpPr>
            <a:spLocks noGrp="1"/>
          </p:cNvSpPr>
          <p:nvPr>
            <p:ph type="title"/>
          </p:nvPr>
        </p:nvSpPr>
        <p:spPr/>
        <p:txBody>
          <a:bodyPr/>
          <a:lstStyle/>
          <a:p>
            <a:r>
              <a:rPr lang="en-US" sz="3200" dirty="0"/>
              <a:t>Intelligible output</a:t>
            </a:r>
          </a:p>
        </p:txBody>
      </p:sp>
      <p:sp>
        <p:nvSpPr>
          <p:cNvPr id="3" name="Text Placeholder 2">
            <a:extLst>
              <a:ext uri="{FF2B5EF4-FFF2-40B4-BE49-F238E27FC236}">
                <a16:creationId xmlns:a16="http://schemas.microsoft.com/office/drawing/2014/main" id="{9D8CEE01-E16C-CD76-CB0A-D3A105815EBA}"/>
              </a:ext>
            </a:extLst>
          </p:cNvPr>
          <p:cNvSpPr>
            <a:spLocks noGrp="1"/>
          </p:cNvSpPr>
          <p:nvPr>
            <p:ph type="body" idx="1"/>
          </p:nvPr>
        </p:nvSpPr>
        <p:spPr>
          <a:xfrm>
            <a:off x="787400" y="1206500"/>
            <a:ext cx="5080000" cy="3365500"/>
          </a:xfrm>
        </p:spPr>
        <p:txBody>
          <a:bodyPr anchor="ctr"/>
          <a:lstStyle/>
          <a:p>
            <a:pPr>
              <a:spcBef>
                <a:spcPts val="600"/>
              </a:spcBef>
            </a:pPr>
            <a:r>
              <a:rPr lang="en-US" sz="2200" dirty="0"/>
              <a:t>Each word dozens of times</a:t>
            </a:r>
          </a:p>
          <a:p>
            <a:pPr>
              <a:spcBef>
                <a:spcPts val="600"/>
              </a:spcBef>
            </a:pPr>
            <a:r>
              <a:rPr lang="en-US" sz="2200" dirty="0"/>
              <a:t>In different grammatical settings</a:t>
            </a:r>
          </a:p>
          <a:p>
            <a:pPr>
              <a:spcBef>
                <a:spcPts val="600"/>
              </a:spcBef>
            </a:pPr>
            <a:r>
              <a:rPr lang="en-US" sz="2200" dirty="0"/>
              <a:t>Creativity inside the grammar</a:t>
            </a:r>
          </a:p>
          <a:p>
            <a:pPr>
              <a:spcBef>
                <a:spcPts val="600"/>
              </a:spcBef>
            </a:pPr>
            <a:r>
              <a:rPr lang="en-US" sz="2200" dirty="0"/>
              <a:t>Not invented words</a:t>
            </a:r>
          </a:p>
          <a:p>
            <a:pPr marL="0" indent="0">
              <a:buNone/>
            </a:pPr>
            <a:r>
              <a:rPr lang="en-US" sz="2000" i="1" dirty="0"/>
              <a:t>“Unicow” is not a real animal</a:t>
            </a:r>
          </a:p>
        </p:txBody>
      </p:sp>
      <p:sp>
        <p:nvSpPr>
          <p:cNvPr id="4" name="Slide Number Placeholder 3">
            <a:extLst>
              <a:ext uri="{FF2B5EF4-FFF2-40B4-BE49-F238E27FC236}">
                <a16:creationId xmlns:a16="http://schemas.microsoft.com/office/drawing/2014/main" id="{50921E58-21BE-BE8C-0F91-B89D7F479C9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41</a:t>
            </a:fld>
            <a:endParaRPr lang="en"/>
          </a:p>
        </p:txBody>
      </p:sp>
      <p:pic>
        <p:nvPicPr>
          <p:cNvPr id="5" name="Graphic 5" descr="Cow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98975" y="2371133"/>
            <a:ext cx="1975199" cy="1975199"/>
          </a:xfrm>
          <a:prstGeom prst="rect">
            <a:avLst/>
          </a:prstGeom>
        </p:spPr>
      </p:pic>
      <p:pic>
        <p:nvPicPr>
          <p:cNvPr id="6" name="Graphic 6" descr="Unicorn icon"/>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21424" y="797168"/>
            <a:ext cx="1965151" cy="1965151"/>
          </a:xfrm>
          <a:prstGeom prst="rect">
            <a:avLst/>
          </a:prstGeom>
        </p:spPr>
      </p:pic>
    </p:spTree>
    <p:extLst>
      <p:ext uri="{BB962C8B-B14F-4D97-AF65-F5344CB8AC3E}">
        <p14:creationId xmlns:p14="http://schemas.microsoft.com/office/powerpoint/2010/main" val="10369681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E7BC3-8874-5AD1-493D-C39B6B44821D}"/>
              </a:ext>
            </a:extLst>
          </p:cNvPr>
          <p:cNvSpPr>
            <a:spLocks noGrp="1"/>
          </p:cNvSpPr>
          <p:nvPr>
            <p:ph type="title"/>
          </p:nvPr>
        </p:nvSpPr>
        <p:spPr/>
        <p:txBody>
          <a:bodyPr/>
          <a:lstStyle/>
          <a:p>
            <a:r>
              <a:rPr lang="en-US" sz="2800" dirty="0"/>
              <a:t>SIL AI Tools https://ai.sil.org/</a:t>
            </a:r>
          </a:p>
        </p:txBody>
      </p:sp>
      <p:sp>
        <p:nvSpPr>
          <p:cNvPr id="3" name="Text Placeholder 2">
            <a:extLst>
              <a:ext uri="{FF2B5EF4-FFF2-40B4-BE49-F238E27FC236}">
                <a16:creationId xmlns:a16="http://schemas.microsoft.com/office/drawing/2014/main" id="{7026911E-4225-34C3-B5B9-CF5750B3AA04}"/>
              </a:ext>
            </a:extLst>
          </p:cNvPr>
          <p:cNvSpPr>
            <a:spLocks noGrp="1"/>
          </p:cNvSpPr>
          <p:nvPr>
            <p:ph type="body" idx="1"/>
          </p:nvPr>
        </p:nvSpPr>
        <p:spPr/>
        <p:txBody>
          <a:bodyPr/>
          <a:lstStyle/>
          <a:p>
            <a:r>
              <a:rPr lang="en-US" b="1" dirty="0">
                <a:hlinkClick r:id="rId3"/>
              </a:rPr>
              <a:t>Alpha2</a:t>
            </a:r>
            <a:endParaRPr lang="en-US" b="1" dirty="0"/>
          </a:p>
          <a:p>
            <a:pPr lvl="1"/>
            <a:r>
              <a:rPr lang="en-US" dirty="0"/>
              <a:t>Alpha2 is a translation service aimed at non-scripture text and audio going out into a wide range of languages.</a:t>
            </a:r>
          </a:p>
          <a:p>
            <a:r>
              <a:rPr lang="en-US" b="1" dirty="0">
                <a:hlinkClick r:id="rId4"/>
              </a:rPr>
              <a:t>AERO: AI Enhancements Responsive to Orality</a:t>
            </a:r>
            <a:endParaRPr lang="en-US" b="1" dirty="0"/>
          </a:p>
          <a:p>
            <a:pPr lvl="1"/>
            <a:r>
              <a:rPr lang="en-US" dirty="0"/>
              <a:t>AERO is a set of tools for tool developers and users that meets the needs of oral language communities. (Text to Speech and Transcription)</a:t>
            </a:r>
          </a:p>
        </p:txBody>
      </p:sp>
      <p:sp>
        <p:nvSpPr>
          <p:cNvPr id="4" name="Slide Number Placeholder 3">
            <a:extLst>
              <a:ext uri="{FF2B5EF4-FFF2-40B4-BE49-F238E27FC236}">
                <a16:creationId xmlns:a16="http://schemas.microsoft.com/office/drawing/2014/main" id="{769C25FD-98DB-AEE6-5B89-DD4478A9B3B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42</a:t>
            </a:fld>
            <a:endParaRPr lang="en"/>
          </a:p>
        </p:txBody>
      </p:sp>
    </p:spTree>
    <p:extLst>
      <p:ext uri="{BB962C8B-B14F-4D97-AF65-F5344CB8AC3E}">
        <p14:creationId xmlns:p14="http://schemas.microsoft.com/office/powerpoint/2010/main" val="21232958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19525-2756-9CFB-BBD6-AE562D71D6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049FC0-92EB-2757-0720-6ADF19E3299A}"/>
              </a:ext>
            </a:extLst>
          </p:cNvPr>
          <p:cNvSpPr>
            <a:spLocks noGrp="1"/>
          </p:cNvSpPr>
          <p:nvPr>
            <p:ph type="title"/>
          </p:nvPr>
        </p:nvSpPr>
        <p:spPr/>
        <p:txBody>
          <a:bodyPr/>
          <a:lstStyle/>
          <a:p>
            <a:r>
              <a:rPr lang="en-US" sz="2800" dirty="0"/>
              <a:t>SIL AI Tools https://ai.sil.org/</a:t>
            </a:r>
          </a:p>
        </p:txBody>
      </p:sp>
      <p:sp>
        <p:nvSpPr>
          <p:cNvPr id="3" name="Text Placeholder 2">
            <a:extLst>
              <a:ext uri="{FF2B5EF4-FFF2-40B4-BE49-F238E27FC236}">
                <a16:creationId xmlns:a16="http://schemas.microsoft.com/office/drawing/2014/main" id="{AB05BE27-3927-A29D-9029-C728FD8E1CDF}"/>
              </a:ext>
            </a:extLst>
          </p:cNvPr>
          <p:cNvSpPr>
            <a:spLocks noGrp="1"/>
          </p:cNvSpPr>
          <p:nvPr>
            <p:ph type="body" idx="1"/>
          </p:nvPr>
        </p:nvSpPr>
        <p:spPr>
          <a:xfrm>
            <a:off x="786150" y="1083900"/>
            <a:ext cx="7571700" cy="3573600"/>
          </a:xfrm>
        </p:spPr>
        <p:txBody>
          <a:bodyPr/>
          <a:lstStyle/>
          <a:p>
            <a:r>
              <a:rPr lang="en-US" b="1" dirty="0" err="1">
                <a:hlinkClick r:id="rId3"/>
              </a:rPr>
              <a:t>AQuA</a:t>
            </a:r>
            <a:r>
              <a:rPr lang="en-US" b="1" dirty="0">
                <a:hlinkClick r:id="rId3"/>
              </a:rPr>
              <a:t>: Augmented Quality Assessment</a:t>
            </a:r>
            <a:endParaRPr lang="en-US" b="1" dirty="0"/>
          </a:p>
          <a:p>
            <a:pPr lvl="1"/>
            <a:r>
              <a:rPr lang="en-US" dirty="0" err="1"/>
              <a:t>AQuA</a:t>
            </a:r>
            <a:r>
              <a:rPr lang="en-US" dirty="0"/>
              <a:t> is a quality assurance copilot tool which assists translation teams in reviewing local language drafts by bringing attention to potential issues and helping them gain insights into the quality of the translation.</a:t>
            </a:r>
          </a:p>
          <a:p>
            <a:r>
              <a:rPr lang="en-US" b="1" dirty="0" err="1">
                <a:hlinkClick r:id="rId4"/>
              </a:rPr>
              <a:t>Faithbridge</a:t>
            </a:r>
            <a:endParaRPr lang="en-US" b="1" dirty="0"/>
          </a:p>
          <a:p>
            <a:pPr lvl="1"/>
            <a:r>
              <a:rPr lang="en-US" dirty="0" err="1"/>
              <a:t>Faithbridge</a:t>
            </a:r>
            <a:r>
              <a:rPr lang="en-US" dirty="0"/>
              <a:t> is a chatbot that allows users to interact with a set of ground-truth Bible translation resources.</a:t>
            </a:r>
          </a:p>
          <a:p>
            <a:endParaRPr lang="en-US" dirty="0"/>
          </a:p>
        </p:txBody>
      </p:sp>
      <p:sp>
        <p:nvSpPr>
          <p:cNvPr id="4" name="Slide Number Placeholder 3">
            <a:extLst>
              <a:ext uri="{FF2B5EF4-FFF2-40B4-BE49-F238E27FC236}">
                <a16:creationId xmlns:a16="http://schemas.microsoft.com/office/drawing/2014/main" id="{7E9DC897-A287-ACC3-8F96-24E8FF4176D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43</a:t>
            </a:fld>
            <a:endParaRPr lang="en"/>
          </a:p>
        </p:txBody>
      </p:sp>
    </p:spTree>
    <p:extLst>
      <p:ext uri="{BB962C8B-B14F-4D97-AF65-F5344CB8AC3E}">
        <p14:creationId xmlns:p14="http://schemas.microsoft.com/office/powerpoint/2010/main" val="424612249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8D0F6-4841-9580-9C39-B1074B300A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336E9D-1E66-4A4B-9F23-1DD2578422B8}"/>
              </a:ext>
            </a:extLst>
          </p:cNvPr>
          <p:cNvSpPr>
            <a:spLocks noGrp="1"/>
          </p:cNvSpPr>
          <p:nvPr>
            <p:ph type="title"/>
          </p:nvPr>
        </p:nvSpPr>
        <p:spPr/>
        <p:txBody>
          <a:bodyPr/>
          <a:lstStyle/>
          <a:p>
            <a:r>
              <a:rPr lang="en-US" sz="2800" dirty="0"/>
              <a:t>SIL AI Tools https://ai.sil.org/</a:t>
            </a:r>
          </a:p>
        </p:txBody>
      </p:sp>
      <p:sp>
        <p:nvSpPr>
          <p:cNvPr id="3" name="Text Placeholder 2">
            <a:extLst>
              <a:ext uri="{FF2B5EF4-FFF2-40B4-BE49-F238E27FC236}">
                <a16:creationId xmlns:a16="http://schemas.microsoft.com/office/drawing/2014/main" id="{546004C2-CA77-9AAA-84EF-EBC357E0575A}"/>
              </a:ext>
            </a:extLst>
          </p:cNvPr>
          <p:cNvSpPr>
            <a:spLocks noGrp="1"/>
          </p:cNvSpPr>
          <p:nvPr>
            <p:ph type="body" idx="1"/>
          </p:nvPr>
        </p:nvSpPr>
        <p:spPr>
          <a:xfrm>
            <a:off x="786150" y="1083900"/>
            <a:ext cx="7571700" cy="3573600"/>
          </a:xfrm>
        </p:spPr>
        <p:txBody>
          <a:bodyPr/>
          <a:lstStyle/>
          <a:p>
            <a:r>
              <a:rPr lang="en-US" b="1" dirty="0" err="1">
                <a:hlinkClick r:id="rId3"/>
              </a:rPr>
              <a:t>FLExTrans</a:t>
            </a:r>
            <a:endParaRPr lang="en-US" b="1" dirty="0"/>
          </a:p>
          <a:p>
            <a:pPr lvl="1"/>
            <a:r>
              <a:rPr lang="en-US" dirty="0" err="1"/>
              <a:t>FLExTrans</a:t>
            </a:r>
            <a:r>
              <a:rPr lang="en-US" dirty="0"/>
              <a:t> is a specialized machine translation tool designed to assist Bible translators in translating between related languages.</a:t>
            </a:r>
          </a:p>
          <a:p>
            <a:r>
              <a:rPr lang="en-US" b="1" dirty="0">
                <a:hlinkClick r:id="rId4"/>
              </a:rPr>
              <a:t>Scripture Forge</a:t>
            </a:r>
            <a:endParaRPr lang="en-US" b="1" dirty="0"/>
          </a:p>
          <a:p>
            <a:pPr lvl="1"/>
            <a:r>
              <a:rPr lang="en-US" dirty="0"/>
              <a:t>Scripture Forge is an online app for team-based Bible translation, featuring AI help and tools for community review.</a:t>
            </a:r>
          </a:p>
          <a:p>
            <a:endParaRPr lang="en-US" dirty="0"/>
          </a:p>
        </p:txBody>
      </p:sp>
      <p:sp>
        <p:nvSpPr>
          <p:cNvPr id="4" name="Slide Number Placeholder 3">
            <a:extLst>
              <a:ext uri="{FF2B5EF4-FFF2-40B4-BE49-F238E27FC236}">
                <a16:creationId xmlns:a16="http://schemas.microsoft.com/office/drawing/2014/main" id="{DAB7752A-C38D-B5B9-AFF9-AFDD9C9E717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44</a:t>
            </a:fld>
            <a:endParaRPr lang="en"/>
          </a:p>
        </p:txBody>
      </p:sp>
    </p:spTree>
    <p:extLst>
      <p:ext uri="{BB962C8B-B14F-4D97-AF65-F5344CB8AC3E}">
        <p14:creationId xmlns:p14="http://schemas.microsoft.com/office/powerpoint/2010/main" val="38346758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60D1B-7AD8-1D4C-E427-C46800F86A40}"/>
              </a:ext>
            </a:extLst>
          </p:cNvPr>
          <p:cNvSpPr>
            <a:spLocks noGrp="1"/>
          </p:cNvSpPr>
          <p:nvPr>
            <p:ph type="title"/>
          </p:nvPr>
        </p:nvSpPr>
        <p:spPr/>
        <p:txBody>
          <a:bodyPr/>
          <a:lstStyle/>
          <a:p>
            <a:r>
              <a:rPr lang="en-US" sz="3200" dirty="0"/>
              <a:t>Brainstorming with AI</a:t>
            </a:r>
          </a:p>
        </p:txBody>
      </p:sp>
      <p:sp>
        <p:nvSpPr>
          <p:cNvPr id="3" name="Text Placeholder 2">
            <a:extLst>
              <a:ext uri="{FF2B5EF4-FFF2-40B4-BE49-F238E27FC236}">
                <a16:creationId xmlns:a16="http://schemas.microsoft.com/office/drawing/2014/main" id="{AFF32222-0C29-4C4F-63B4-6D30174384BA}"/>
              </a:ext>
            </a:extLst>
          </p:cNvPr>
          <p:cNvSpPr>
            <a:spLocks noGrp="1"/>
          </p:cNvSpPr>
          <p:nvPr>
            <p:ph type="body" idx="1"/>
          </p:nvPr>
        </p:nvSpPr>
        <p:spPr>
          <a:xfrm>
            <a:off x="787400" y="1206500"/>
            <a:ext cx="5334000" cy="3365500"/>
          </a:xfrm>
        </p:spPr>
        <p:txBody>
          <a:bodyPr anchor="ctr"/>
          <a:lstStyle/>
          <a:p>
            <a:pPr>
              <a:spcBef>
                <a:spcPts val="600"/>
              </a:spcBef>
            </a:pPr>
            <a:r>
              <a:rPr lang="en-US" sz="2000" dirty="0"/>
              <a:t>Ask for twenty ideas, not one</a:t>
            </a:r>
          </a:p>
          <a:p>
            <a:pPr>
              <a:spcBef>
                <a:spcPts val="600"/>
              </a:spcBef>
            </a:pPr>
            <a:r>
              <a:rPr lang="en-US" sz="2000" dirty="0"/>
              <a:t>Weak ideas sharpen the good ones</a:t>
            </a:r>
          </a:p>
          <a:p>
            <a:pPr>
              <a:spcBef>
                <a:spcPts val="600"/>
              </a:spcBef>
            </a:pPr>
            <a:r>
              <a:rPr lang="en-US" sz="2000" dirty="0"/>
              <a:t>It never gets bored or defensive</a:t>
            </a:r>
          </a:p>
          <a:p>
            <a:pPr>
              <a:spcBef>
                <a:spcPts val="600"/>
              </a:spcBef>
            </a:pPr>
            <a:r>
              <a:rPr lang="en-US" sz="2000" dirty="0"/>
              <a:t>Push back, then push again</a:t>
            </a:r>
          </a:p>
          <a:p>
            <a:pPr>
              <a:spcBef>
                <a:spcPts val="600"/>
              </a:spcBef>
            </a:pPr>
            <a:r>
              <a:rPr lang="en-US" sz="2000" dirty="0"/>
              <a:t>You still pick the winner</a:t>
            </a:r>
          </a:p>
        </p:txBody>
      </p:sp>
      <p:sp>
        <p:nvSpPr>
          <p:cNvPr id="4" name="Slide Number Placeholder 3">
            <a:extLst>
              <a:ext uri="{FF2B5EF4-FFF2-40B4-BE49-F238E27FC236}">
                <a16:creationId xmlns:a16="http://schemas.microsoft.com/office/drawing/2014/main" id="{E0C00987-948E-896F-D831-7C414A5FA3A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45</a:t>
            </a:fld>
            <a:endParaRPr lang="en"/>
          </a:p>
        </p:txBody>
      </p:sp>
      <p:pic>
        <p:nvPicPr>
          <p:cNvPr id="5" name="Graphic 5" descr="Thundercloud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04000" y="1968500"/>
            <a:ext cx="1841500" cy="1841500"/>
          </a:xfrm>
          <a:prstGeom prst="rect">
            <a:avLst/>
          </a:prstGeom>
        </p:spPr>
      </p:pic>
    </p:spTree>
    <p:extLst>
      <p:ext uri="{BB962C8B-B14F-4D97-AF65-F5344CB8AC3E}">
        <p14:creationId xmlns:p14="http://schemas.microsoft.com/office/powerpoint/2010/main" val="6558867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60D1B-7AD8-1D4C-E427-C46800F86A40}"/>
              </a:ext>
            </a:extLst>
          </p:cNvPr>
          <p:cNvSpPr>
            <a:spLocks noGrp="1"/>
          </p:cNvSpPr>
          <p:nvPr>
            <p:ph type="title"/>
          </p:nvPr>
        </p:nvSpPr>
        <p:spPr/>
        <p:txBody>
          <a:bodyPr/>
          <a:lstStyle/>
          <a:p>
            <a:r>
              <a:rPr lang="en-US" sz="3200" dirty="0"/>
              <a:t>Solving Problems with AI</a:t>
            </a:r>
          </a:p>
        </p:txBody>
      </p:sp>
      <p:sp>
        <p:nvSpPr>
          <p:cNvPr id="3" name="Text Placeholder 2">
            <a:extLst>
              <a:ext uri="{FF2B5EF4-FFF2-40B4-BE49-F238E27FC236}">
                <a16:creationId xmlns:a16="http://schemas.microsoft.com/office/drawing/2014/main" id="{AFF32222-0C29-4C4F-63B4-6D30174384BA}"/>
              </a:ext>
            </a:extLst>
          </p:cNvPr>
          <p:cNvSpPr>
            <a:spLocks noGrp="1"/>
          </p:cNvSpPr>
          <p:nvPr>
            <p:ph type="body" idx="1"/>
          </p:nvPr>
        </p:nvSpPr>
        <p:spPr>
          <a:xfrm>
            <a:off x="787400" y="1206500"/>
            <a:ext cx="5334000" cy="3365500"/>
          </a:xfrm>
        </p:spPr>
        <p:txBody>
          <a:bodyPr anchor="ctr"/>
          <a:lstStyle/>
          <a:p>
            <a:pPr>
              <a:spcBef>
                <a:spcPts val="600"/>
              </a:spcBef>
            </a:pPr>
            <a:r>
              <a:rPr lang="en-US" sz="2000" dirty="0"/>
              <a:t>LLMs are non-deterministic</a:t>
            </a:r>
          </a:p>
          <a:p>
            <a:pPr>
              <a:spcBef>
                <a:spcPts val="600"/>
              </a:spcBef>
            </a:pPr>
            <a:r>
              <a:rPr lang="en-US" sz="2000" dirty="0"/>
              <a:t>Solve problem A: a reasonable answer</a:t>
            </a:r>
          </a:p>
          <a:p>
            <a:pPr>
              <a:spcBef>
                <a:spcPts val="600"/>
              </a:spcBef>
            </a:pPr>
            <a:r>
              <a:rPr lang="en-US" sz="2000" dirty="0"/>
              <a:t>New chat, same problem: a different answer</a:t>
            </a:r>
          </a:p>
          <a:p>
            <a:pPr>
              <a:spcBef>
                <a:spcPts val="600"/>
              </a:spcBef>
            </a:pPr>
            <a:r>
              <a:rPr lang="en-US" sz="2000" dirty="0"/>
              <a:t>Again: different again</a:t>
            </a:r>
          </a:p>
        </p:txBody>
      </p:sp>
      <p:sp>
        <p:nvSpPr>
          <p:cNvPr id="4" name="Slide Number Placeholder 3">
            <a:extLst>
              <a:ext uri="{FF2B5EF4-FFF2-40B4-BE49-F238E27FC236}">
                <a16:creationId xmlns:a16="http://schemas.microsoft.com/office/drawing/2014/main" id="{E0C00987-948E-896F-D831-7C414A5FA3A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46</a:t>
            </a:fld>
            <a:endParaRPr lang="en"/>
          </a:p>
        </p:txBody>
      </p:sp>
      <p:pic>
        <p:nvPicPr>
          <p:cNvPr id="5" name="Graphic 5" descr="Dice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04000" y="1968500"/>
            <a:ext cx="1841500" cy="1841500"/>
          </a:xfrm>
          <a:prstGeom prst="rect">
            <a:avLst/>
          </a:prstGeom>
        </p:spPr>
      </p:pic>
    </p:spTree>
    <p:extLst>
      <p:ext uri="{BB962C8B-B14F-4D97-AF65-F5344CB8AC3E}">
        <p14:creationId xmlns:p14="http://schemas.microsoft.com/office/powerpoint/2010/main" val="420657052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66015-339D-AB75-9475-91E6396B94AC}"/>
              </a:ext>
            </a:extLst>
          </p:cNvPr>
          <p:cNvSpPr>
            <a:spLocks noGrp="1"/>
          </p:cNvSpPr>
          <p:nvPr>
            <p:ph type="title"/>
          </p:nvPr>
        </p:nvSpPr>
        <p:spPr/>
        <p:txBody>
          <a:bodyPr/>
          <a:lstStyle/>
          <a:p>
            <a:r>
              <a:rPr lang="en-US" sz="3200" dirty="0"/>
              <a:t>Better: Lock in measurable progress</a:t>
            </a:r>
          </a:p>
        </p:txBody>
      </p:sp>
      <p:sp>
        <p:nvSpPr>
          <p:cNvPr id="3" name="Text Placeholder 2">
            <a:extLst>
              <a:ext uri="{FF2B5EF4-FFF2-40B4-BE49-F238E27FC236}">
                <a16:creationId xmlns:a16="http://schemas.microsoft.com/office/drawing/2014/main" id="{FD5DC209-97EE-748D-6386-A21C410A66D8}"/>
              </a:ext>
            </a:extLst>
          </p:cNvPr>
          <p:cNvSpPr>
            <a:spLocks noGrp="1"/>
          </p:cNvSpPr>
          <p:nvPr>
            <p:ph type="body" idx="1"/>
          </p:nvPr>
        </p:nvSpPr>
        <p:spPr>
          <a:xfrm>
            <a:off x="787400" y="1143000"/>
            <a:ext cx="5334000" cy="3492500"/>
          </a:xfrm>
        </p:spPr>
        <p:txBody>
          <a:bodyPr anchor="ctr"/>
          <a:lstStyle/>
          <a:p>
            <a:pPr marL="0" indent="0">
              <a:buNone/>
            </a:pPr>
            <a:r>
              <a:rPr lang="en-US" sz="1600" b="1" dirty="0">
                <a:latin typeface="Courier New" panose="02070309020205020404" pitchFamily="49" charset="0"/>
                <a:cs typeface="Courier New" panose="02070309020205020404" pitchFamily="49" charset="0"/>
              </a:rPr>
              <a:t>“Build a deterministic process or tool for finding the solution.”</a:t>
            </a:r>
          </a:p>
          <a:p>
            <a:pPr>
              <a:spcBef>
                <a:spcPts val="600"/>
              </a:spcBef>
            </a:pPr>
            <a:r>
              <a:rPr lang="en-US" sz="2000" dirty="0"/>
              <a:t>First draft: 80%</a:t>
            </a:r>
          </a:p>
          <a:p>
            <a:pPr>
              <a:spcBef>
                <a:spcPts val="600"/>
              </a:spcBef>
            </a:pPr>
            <a:r>
              <a:rPr lang="en-US" sz="2000" dirty="0"/>
              <a:t>Next cycle: +10%</a:t>
            </a:r>
          </a:p>
          <a:p>
            <a:pPr>
              <a:spcBef>
                <a:spcPts val="600"/>
              </a:spcBef>
            </a:pPr>
            <a:r>
              <a:rPr lang="en-US" sz="2000" dirty="0"/>
              <a:t>Then +5%</a:t>
            </a:r>
          </a:p>
          <a:p>
            <a:pPr>
              <a:spcBef>
                <a:spcPts val="600"/>
              </a:spcBef>
            </a:pPr>
            <a:r>
              <a:rPr lang="en-US" sz="2000" dirty="0"/>
              <a:t>Diminishing returns</a:t>
            </a:r>
          </a:p>
        </p:txBody>
      </p:sp>
      <p:sp>
        <p:nvSpPr>
          <p:cNvPr id="4" name="Slide Number Placeholder 3">
            <a:extLst>
              <a:ext uri="{FF2B5EF4-FFF2-40B4-BE49-F238E27FC236}">
                <a16:creationId xmlns:a16="http://schemas.microsoft.com/office/drawing/2014/main" id="{35D98098-0BF5-3F32-9B3B-3AEF6D9A2B6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47</a:t>
            </a:fld>
            <a:endParaRPr lang="en"/>
          </a:p>
        </p:txBody>
      </p:sp>
      <p:pic>
        <p:nvPicPr>
          <p:cNvPr id="5" name="Graphic 5" descr="Ruler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67500" y="1968500"/>
            <a:ext cx="1841500" cy="1841500"/>
          </a:xfrm>
          <a:prstGeom prst="rect">
            <a:avLst/>
          </a:prstGeom>
        </p:spPr>
      </p:pic>
    </p:spTree>
    <p:extLst>
      <p:ext uri="{BB962C8B-B14F-4D97-AF65-F5344CB8AC3E}">
        <p14:creationId xmlns:p14="http://schemas.microsoft.com/office/powerpoint/2010/main" val="700219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98466-11BB-1582-F330-A281A09E5EDA}"/>
              </a:ext>
            </a:extLst>
          </p:cNvPr>
          <p:cNvSpPr>
            <a:spLocks noGrp="1"/>
          </p:cNvSpPr>
          <p:nvPr>
            <p:ph type="title"/>
          </p:nvPr>
        </p:nvSpPr>
        <p:spPr/>
        <p:txBody>
          <a:bodyPr/>
          <a:lstStyle/>
          <a:p>
            <a:r>
              <a:rPr lang="en-US" sz="3200" dirty="0"/>
              <a:t>Examples</a:t>
            </a:r>
          </a:p>
        </p:txBody>
      </p:sp>
      <p:sp>
        <p:nvSpPr>
          <p:cNvPr id="3" name="Text Placeholder 2">
            <a:extLst>
              <a:ext uri="{FF2B5EF4-FFF2-40B4-BE49-F238E27FC236}">
                <a16:creationId xmlns:a16="http://schemas.microsoft.com/office/drawing/2014/main" id="{DE18974D-FB13-1DA5-6341-55F3BBAAE71B}"/>
              </a:ext>
            </a:extLst>
          </p:cNvPr>
          <p:cNvSpPr>
            <a:spLocks noGrp="1"/>
          </p:cNvSpPr>
          <p:nvPr>
            <p:ph type="body" idx="1"/>
          </p:nvPr>
        </p:nvSpPr>
        <p:spPr>
          <a:xfrm>
            <a:off x="787400" y="1206500"/>
            <a:ext cx="5334000" cy="3365500"/>
          </a:xfrm>
        </p:spPr>
        <p:txBody>
          <a:bodyPr anchor="ctr"/>
          <a:lstStyle/>
          <a:p>
            <a:pPr>
              <a:spcBef>
                <a:spcPts val="900"/>
              </a:spcBef>
            </a:pPr>
            <a:r>
              <a:rPr lang="en-US" sz="2200" dirty="0"/>
              <a:t>An R script that scores confidence</a:t>
            </a:r>
          </a:p>
          <a:p>
            <a:pPr>
              <a:spcBef>
                <a:spcPts val="900"/>
              </a:spcBef>
            </a:pPr>
            <a:r>
              <a:rPr lang="en-US" sz="2200" dirty="0"/>
              <a:t>An audit trail of every transformation</a:t>
            </a:r>
          </a:p>
          <a:p>
            <a:pPr>
              <a:spcBef>
                <a:spcPts val="900"/>
              </a:spcBef>
            </a:pPr>
            <a:r>
              <a:rPr lang="en-US" sz="2200" dirty="0"/>
              <a:t>A wizard to adapt a Keyman keyboard</a:t>
            </a:r>
          </a:p>
        </p:txBody>
      </p:sp>
      <p:sp>
        <p:nvSpPr>
          <p:cNvPr id="4" name="Slide Number Placeholder 3">
            <a:extLst>
              <a:ext uri="{FF2B5EF4-FFF2-40B4-BE49-F238E27FC236}">
                <a16:creationId xmlns:a16="http://schemas.microsoft.com/office/drawing/2014/main" id="{F563BC87-F2DD-389A-6A6D-A20C2D92040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48</a:t>
            </a:fld>
            <a:endParaRPr lang="en"/>
          </a:p>
        </p:txBody>
      </p:sp>
      <p:pic>
        <p:nvPicPr>
          <p:cNvPr id="5" name="Graphic 5" descr="Multi-tool pocket knife icon"/>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604000" y="1968500"/>
            <a:ext cx="1841500" cy="1841500"/>
          </a:xfrm>
          <a:prstGeom prst="rect">
            <a:avLst/>
          </a:prstGeom>
        </p:spPr>
      </p:pic>
    </p:spTree>
    <p:extLst>
      <p:ext uri="{BB962C8B-B14F-4D97-AF65-F5344CB8AC3E}">
        <p14:creationId xmlns:p14="http://schemas.microsoft.com/office/powerpoint/2010/main" val="41693299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943A3-06E6-C26C-B235-3F334A3DA671}"/>
              </a:ext>
            </a:extLst>
          </p:cNvPr>
          <p:cNvSpPr>
            <a:spLocks noGrp="1"/>
          </p:cNvSpPr>
          <p:nvPr>
            <p:ph type="title"/>
          </p:nvPr>
        </p:nvSpPr>
        <p:spPr/>
        <p:txBody>
          <a:bodyPr/>
          <a:lstStyle/>
          <a:p>
            <a:r>
              <a:rPr lang="en-US" sz="3200" dirty="0"/>
              <a:t>Why it matters</a:t>
            </a:r>
          </a:p>
        </p:txBody>
      </p:sp>
      <p:sp>
        <p:nvSpPr>
          <p:cNvPr id="3" name="Text Placeholder 2">
            <a:extLst>
              <a:ext uri="{FF2B5EF4-FFF2-40B4-BE49-F238E27FC236}">
                <a16:creationId xmlns:a16="http://schemas.microsoft.com/office/drawing/2014/main" id="{DC603CB5-7A2F-4A7D-A241-83522851578F}"/>
              </a:ext>
            </a:extLst>
          </p:cNvPr>
          <p:cNvSpPr>
            <a:spLocks noGrp="1"/>
          </p:cNvSpPr>
          <p:nvPr>
            <p:ph type="body" idx="1"/>
          </p:nvPr>
        </p:nvSpPr>
        <p:spPr>
          <a:xfrm>
            <a:off x="140677" y="1206500"/>
            <a:ext cx="8892791" cy="3365500"/>
          </a:xfrm>
        </p:spPr>
        <p:txBody>
          <a:bodyPr anchor="ctr"/>
          <a:lstStyle/>
          <a:p>
            <a:pPr>
              <a:spcBef>
                <a:spcPts val="900"/>
              </a:spcBef>
            </a:pPr>
            <a:r>
              <a:rPr lang="en-US" sz="2200" dirty="0"/>
              <a:t>Nice to have an answer, better to have proof</a:t>
            </a:r>
          </a:p>
          <a:p>
            <a:pPr>
              <a:spcBef>
                <a:spcPts val="900"/>
              </a:spcBef>
            </a:pPr>
            <a:r>
              <a:rPr lang="en-US" sz="2200" dirty="0"/>
              <a:t>Measurable, improvable, auditable</a:t>
            </a:r>
          </a:p>
          <a:p>
            <a:pPr>
              <a:spcBef>
                <a:spcPts val="900"/>
              </a:spcBef>
            </a:pPr>
            <a:r>
              <a:rPr lang="en-US" sz="2200" dirty="0"/>
              <a:t>Black box answers are not reproducible</a:t>
            </a:r>
          </a:p>
          <a:p>
            <a:pPr>
              <a:spcBef>
                <a:spcPts val="900"/>
              </a:spcBef>
            </a:pPr>
            <a:r>
              <a:rPr lang="en-US" sz="2200" dirty="0"/>
              <a:t>You cannot cite Wikipedia either</a:t>
            </a:r>
          </a:p>
          <a:p>
            <a:pPr>
              <a:spcBef>
                <a:spcPts val="900"/>
              </a:spcBef>
            </a:pPr>
            <a:r>
              <a:rPr lang="en-US" sz="2200" dirty="0"/>
              <a:t>For more info, see the </a:t>
            </a:r>
            <a:r>
              <a:rPr lang="en-US" sz="2200" dirty="0" err="1"/>
              <a:t>REBaR</a:t>
            </a:r>
            <a:r>
              <a:rPr lang="en-US" sz="2200" dirty="0"/>
              <a:t> CoP </a:t>
            </a:r>
            <a:br>
              <a:rPr lang="en-US" sz="2200" dirty="0"/>
            </a:br>
            <a:r>
              <a:rPr lang="en-US" sz="2200" dirty="0"/>
              <a:t>(</a:t>
            </a:r>
            <a:r>
              <a:rPr lang="en-US" dirty="0"/>
              <a:t>Resources for Evidence-Based Research</a:t>
            </a:r>
            <a:r>
              <a:rPr lang="en-US" sz="2200" dirty="0"/>
              <a:t>)</a:t>
            </a:r>
          </a:p>
          <a:p>
            <a:pPr lvl="1">
              <a:spcBef>
                <a:spcPts val="900"/>
              </a:spcBef>
            </a:pPr>
            <a:r>
              <a:rPr lang="en-US" sz="2200" dirty="0"/>
              <a:t>-Gary Simons and Steve Watters</a:t>
            </a:r>
          </a:p>
          <a:p>
            <a:pPr lvl="1">
              <a:spcBef>
                <a:spcPts val="900"/>
              </a:spcBef>
            </a:pPr>
            <a:r>
              <a:rPr lang="en-US" sz="2200" dirty="0">
                <a:hlinkClick r:id="rId3"/>
              </a:rPr>
              <a:t>https://cro.sil.org/wiki/Resources_for_Evidence-Based_Research</a:t>
            </a:r>
            <a:r>
              <a:rPr lang="en-US" sz="2200" dirty="0"/>
              <a:t> </a:t>
            </a:r>
          </a:p>
        </p:txBody>
      </p:sp>
      <p:sp>
        <p:nvSpPr>
          <p:cNvPr id="4" name="Slide Number Placeholder 3">
            <a:extLst>
              <a:ext uri="{FF2B5EF4-FFF2-40B4-BE49-F238E27FC236}">
                <a16:creationId xmlns:a16="http://schemas.microsoft.com/office/drawing/2014/main" id="{407A331C-EDD8-3FCB-8F93-A3332EB7DDE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49</a:t>
            </a:fld>
            <a:endParaRPr lang="en"/>
          </a:p>
        </p:txBody>
      </p:sp>
      <p:pic>
        <p:nvPicPr>
          <p:cNvPr id="5" name="Graphic 5" descr="Footprints icon representing an audit trail"/>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04000" y="1968500"/>
            <a:ext cx="1841500" cy="1841500"/>
          </a:xfrm>
          <a:prstGeom prst="rect">
            <a:avLst/>
          </a:prstGeom>
        </p:spPr>
      </p:pic>
    </p:spTree>
    <p:extLst>
      <p:ext uri="{BB962C8B-B14F-4D97-AF65-F5344CB8AC3E}">
        <p14:creationId xmlns:p14="http://schemas.microsoft.com/office/powerpoint/2010/main" val="29344677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B167E-E1ED-4E47-9A67-98F9D0228841}"/>
              </a:ext>
            </a:extLst>
          </p:cNvPr>
          <p:cNvSpPr>
            <a:spLocks noGrp="1"/>
          </p:cNvSpPr>
          <p:nvPr>
            <p:ph type="title"/>
          </p:nvPr>
        </p:nvSpPr>
        <p:spPr/>
        <p:txBody>
          <a:bodyPr/>
          <a:lstStyle/>
          <a:p>
            <a:r>
              <a:rPr lang="en-US" sz="2800" dirty="0"/>
              <a:t>Global Diaspora Services</a:t>
            </a:r>
          </a:p>
        </p:txBody>
      </p:sp>
      <p:sp>
        <p:nvSpPr>
          <p:cNvPr id="3" name="Text Placeholder 2">
            <a:extLst>
              <a:ext uri="{FF2B5EF4-FFF2-40B4-BE49-F238E27FC236}">
                <a16:creationId xmlns:a16="http://schemas.microsoft.com/office/drawing/2014/main" id="{4E0288F4-38BE-F4AF-8201-3345588B532D}"/>
              </a:ext>
            </a:extLst>
          </p:cNvPr>
          <p:cNvSpPr>
            <a:spLocks noGrp="1"/>
          </p:cNvSpPr>
          <p:nvPr>
            <p:ph type="body" idx="1"/>
          </p:nvPr>
        </p:nvSpPr>
        <p:spPr/>
        <p:txBody>
          <a:bodyPr/>
          <a:lstStyle/>
          <a:p>
            <a:r>
              <a:rPr lang="en-US" dirty="0"/>
              <a:t>Your team is making connections across worldviews.</a:t>
            </a:r>
          </a:p>
          <a:p>
            <a:r>
              <a:rPr lang="en-US" dirty="0"/>
              <a:t>You are innovators and making connections. </a:t>
            </a:r>
          </a:p>
          <a:p>
            <a:r>
              <a:rPr lang="en-US" dirty="0"/>
              <a:t>You’re already enabling activities that might not happen in our lifetimes without “outside insider” help.</a:t>
            </a:r>
          </a:p>
          <a:p>
            <a:r>
              <a:rPr lang="en-US" dirty="0"/>
              <a:t>A little AI assistance might make some tasks you’re doing more efficient.</a:t>
            </a:r>
          </a:p>
          <a:p>
            <a:r>
              <a:rPr lang="en-US" dirty="0"/>
              <a:t>We haven’t seen the limits of your imagination, and I can’t wait to see what diaspora leaders can dream up. </a:t>
            </a:r>
          </a:p>
        </p:txBody>
      </p:sp>
      <p:sp>
        <p:nvSpPr>
          <p:cNvPr id="4" name="Slide Number Placeholder 3">
            <a:extLst>
              <a:ext uri="{FF2B5EF4-FFF2-40B4-BE49-F238E27FC236}">
                <a16:creationId xmlns:a16="http://schemas.microsoft.com/office/drawing/2014/main" id="{BCBA887C-7E17-A255-BF94-FEC433B64F5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50</a:t>
            </a:fld>
            <a:endParaRPr lang="en"/>
          </a:p>
        </p:txBody>
      </p:sp>
    </p:spTree>
    <p:extLst>
      <p:ext uri="{BB962C8B-B14F-4D97-AF65-F5344CB8AC3E}">
        <p14:creationId xmlns:p14="http://schemas.microsoft.com/office/powerpoint/2010/main" val="10130845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B0461-E361-752C-9DC8-A419B7DF5DD2}"/>
              </a:ext>
            </a:extLst>
          </p:cNvPr>
          <p:cNvSpPr>
            <a:spLocks noGrp="1"/>
          </p:cNvSpPr>
          <p:nvPr>
            <p:ph type="title"/>
          </p:nvPr>
        </p:nvSpPr>
        <p:spPr/>
        <p:txBody>
          <a:bodyPr/>
          <a:lstStyle/>
          <a:p>
            <a:r>
              <a:rPr lang="en-US" sz="2800" dirty="0"/>
              <a:t>Diaspora</a:t>
            </a:r>
          </a:p>
        </p:txBody>
      </p:sp>
      <p:sp>
        <p:nvSpPr>
          <p:cNvPr id="3" name="Text Placeholder 2">
            <a:extLst>
              <a:ext uri="{FF2B5EF4-FFF2-40B4-BE49-F238E27FC236}">
                <a16:creationId xmlns:a16="http://schemas.microsoft.com/office/drawing/2014/main" id="{EA1108D8-6C38-C1DF-9E76-FBC5D55D7294}"/>
              </a:ext>
            </a:extLst>
          </p:cNvPr>
          <p:cNvSpPr>
            <a:spLocks noGrp="1"/>
          </p:cNvSpPr>
          <p:nvPr>
            <p:ph type="body" idx="1"/>
          </p:nvPr>
        </p:nvSpPr>
        <p:spPr/>
        <p:txBody>
          <a:bodyPr/>
          <a:lstStyle/>
          <a:p>
            <a:r>
              <a:rPr lang="en-US" dirty="0"/>
              <a:t>The insider (emic) view sees what an outsider never fully will, yet a broader education sometimes fills real gaps and enables unique connections. That’s how diaspora can stand in the gap and bridge both worlds: rooted on the inside, widened from the outside. AI can work the same way, offering one more avenue for closing gaps, not a wall that closes us out.</a:t>
            </a:r>
          </a:p>
          <a:p>
            <a:endParaRPr lang="en-US" dirty="0"/>
          </a:p>
        </p:txBody>
      </p:sp>
      <p:sp>
        <p:nvSpPr>
          <p:cNvPr id="4" name="Slide Number Placeholder 3">
            <a:extLst>
              <a:ext uri="{FF2B5EF4-FFF2-40B4-BE49-F238E27FC236}">
                <a16:creationId xmlns:a16="http://schemas.microsoft.com/office/drawing/2014/main" id="{EA79701C-4B80-709A-7BDE-80D3DAFBD75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51</a:t>
            </a:fld>
            <a:endParaRPr lang="en"/>
          </a:p>
        </p:txBody>
      </p:sp>
    </p:spTree>
    <p:extLst>
      <p:ext uri="{BB962C8B-B14F-4D97-AF65-F5344CB8AC3E}">
        <p14:creationId xmlns:p14="http://schemas.microsoft.com/office/powerpoint/2010/main" val="50606720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C5976DB-46F7-9F24-D9CA-B508C87C1BD1}"/>
              </a:ext>
            </a:extLst>
          </p:cNvPr>
          <p:cNvSpPr>
            <a:spLocks noGrp="1"/>
          </p:cNvSpPr>
          <p:nvPr>
            <p:ph type="ctrTitle"/>
          </p:nvPr>
        </p:nvSpPr>
        <p:spPr>
          <a:xfrm>
            <a:off x="176981" y="412955"/>
            <a:ext cx="5875937" cy="3516812"/>
          </a:xfrm>
        </p:spPr>
        <p:txBody>
          <a:bodyPr/>
          <a:lstStyle/>
          <a:p>
            <a:r>
              <a:rPr lang="en-US" dirty="0"/>
              <a:t>Do you work with documents, data, media, presentations or communication?</a:t>
            </a:r>
          </a:p>
        </p:txBody>
      </p:sp>
      <p:sp>
        <p:nvSpPr>
          <p:cNvPr id="4" name="Slide Number Placeholder 3">
            <a:extLst>
              <a:ext uri="{FF2B5EF4-FFF2-40B4-BE49-F238E27FC236}">
                <a16:creationId xmlns:a16="http://schemas.microsoft.com/office/drawing/2014/main" id="{523D47DA-E46C-4F7F-6E75-FCDBDD284425}"/>
              </a:ext>
            </a:extLst>
          </p:cNvPr>
          <p:cNvSpPr>
            <a:spLocks noGrp="1"/>
          </p:cNvSpPr>
          <p:nvPr>
            <p:ph type="sldNum" idx="4294967295"/>
          </p:nvPr>
        </p:nvSpPr>
        <p:spPr>
          <a:xfrm>
            <a:off x="8594725" y="4749800"/>
            <a:ext cx="549275" cy="393700"/>
          </a:xfrm>
        </p:spPr>
        <p:txBody>
          <a:bodyPr/>
          <a:lstStyle/>
          <a:p>
            <a:pPr marL="0" lvl="0" indent="0" algn="r" rtl="0">
              <a:spcBef>
                <a:spcPts val="0"/>
              </a:spcBef>
              <a:spcAft>
                <a:spcPts val="0"/>
              </a:spcAft>
              <a:buNone/>
            </a:pPr>
            <a:fld id="{00000000-1234-1234-1234-123412341234}" type="slidenum">
              <a:rPr lang="en" smtClean="0"/>
              <a:t>52</a:t>
            </a:fld>
            <a:endParaRPr lang="en"/>
          </a:p>
        </p:txBody>
      </p:sp>
      <p:grpSp>
        <p:nvGrpSpPr>
          <p:cNvPr id="7" name="Google Shape;730;p48">
            <a:extLst>
              <a:ext uri="{FF2B5EF4-FFF2-40B4-BE49-F238E27FC236}">
                <a16:creationId xmlns:a16="http://schemas.microsoft.com/office/drawing/2014/main" id="{EA02C76D-5BF7-3F29-3B8C-B851FF7690B0}"/>
              </a:ext>
            </a:extLst>
          </p:cNvPr>
          <p:cNvGrpSpPr/>
          <p:nvPr/>
        </p:nvGrpSpPr>
        <p:grpSpPr>
          <a:xfrm>
            <a:off x="6915922" y="891010"/>
            <a:ext cx="952081" cy="1174789"/>
            <a:chOff x="596350" y="929175"/>
            <a:chExt cx="407950" cy="497475"/>
          </a:xfrm>
        </p:grpSpPr>
        <p:sp>
          <p:nvSpPr>
            <p:cNvPr id="8" name="Google Shape;731;p48">
              <a:extLst>
                <a:ext uri="{FF2B5EF4-FFF2-40B4-BE49-F238E27FC236}">
                  <a16:creationId xmlns:a16="http://schemas.microsoft.com/office/drawing/2014/main" id="{B468D07C-DF91-DA34-88C6-13D7508C54B8}"/>
                </a:ext>
              </a:extLst>
            </p:cNvPr>
            <p:cNvSpPr/>
            <p:nvPr/>
          </p:nvSpPr>
          <p:spPr>
            <a:xfrm>
              <a:off x="596350" y="953550"/>
              <a:ext cx="387250" cy="473100"/>
            </a:xfrm>
            <a:custGeom>
              <a:avLst/>
              <a:gdLst/>
              <a:ahLst/>
              <a:cxnLst/>
              <a:rect l="l" t="t" r="r" b="b"/>
              <a:pathLst>
                <a:path w="15490" h="18924" fill="none" extrusionOk="0">
                  <a:moveTo>
                    <a:pt x="15490" y="17828"/>
                  </a:moveTo>
                  <a:lnTo>
                    <a:pt x="15490" y="17828"/>
                  </a:lnTo>
                  <a:lnTo>
                    <a:pt x="15466" y="17998"/>
                  </a:lnTo>
                  <a:lnTo>
                    <a:pt x="15417" y="18169"/>
                  </a:lnTo>
                  <a:lnTo>
                    <a:pt x="15319" y="18364"/>
                  </a:lnTo>
                  <a:lnTo>
                    <a:pt x="15198" y="18534"/>
                  </a:lnTo>
                  <a:lnTo>
                    <a:pt x="15052" y="18680"/>
                  </a:lnTo>
                  <a:lnTo>
                    <a:pt x="14881" y="18802"/>
                  </a:lnTo>
                  <a:lnTo>
                    <a:pt x="14735" y="18900"/>
                  </a:lnTo>
                  <a:lnTo>
                    <a:pt x="14564" y="18924"/>
                  </a:lnTo>
                  <a:lnTo>
                    <a:pt x="1023" y="18924"/>
                  </a:lnTo>
                  <a:lnTo>
                    <a:pt x="1023" y="18924"/>
                  </a:lnTo>
                  <a:lnTo>
                    <a:pt x="853" y="18900"/>
                  </a:lnTo>
                  <a:lnTo>
                    <a:pt x="682" y="18802"/>
                  </a:lnTo>
                  <a:lnTo>
                    <a:pt x="512" y="18680"/>
                  </a:lnTo>
                  <a:lnTo>
                    <a:pt x="341" y="18534"/>
                  </a:lnTo>
                  <a:lnTo>
                    <a:pt x="219" y="18364"/>
                  </a:lnTo>
                  <a:lnTo>
                    <a:pt x="98" y="18169"/>
                  </a:lnTo>
                  <a:lnTo>
                    <a:pt x="25" y="17998"/>
                  </a:lnTo>
                  <a:lnTo>
                    <a:pt x="0" y="17828"/>
                  </a:lnTo>
                  <a:lnTo>
                    <a:pt x="0" y="877"/>
                  </a:lnTo>
                  <a:lnTo>
                    <a:pt x="0" y="877"/>
                  </a:lnTo>
                  <a:lnTo>
                    <a:pt x="25" y="706"/>
                  </a:lnTo>
                  <a:lnTo>
                    <a:pt x="98" y="560"/>
                  </a:lnTo>
                  <a:lnTo>
                    <a:pt x="195" y="414"/>
                  </a:lnTo>
                  <a:lnTo>
                    <a:pt x="341" y="268"/>
                  </a:lnTo>
                  <a:lnTo>
                    <a:pt x="487" y="171"/>
                  </a:lnTo>
                  <a:lnTo>
                    <a:pt x="658" y="73"/>
                  </a:lnTo>
                  <a:lnTo>
                    <a:pt x="828" y="24"/>
                  </a:lnTo>
                  <a:lnTo>
                    <a:pt x="974" y="0"/>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9" name="Google Shape;732;p48">
              <a:extLst>
                <a:ext uri="{FF2B5EF4-FFF2-40B4-BE49-F238E27FC236}">
                  <a16:creationId xmlns:a16="http://schemas.microsoft.com/office/drawing/2014/main" id="{48CB81D5-FD34-214C-8911-5D011F543564}"/>
                </a:ext>
              </a:extLst>
            </p:cNvPr>
            <p:cNvSpPr/>
            <p:nvPr/>
          </p:nvSpPr>
          <p:spPr>
            <a:xfrm>
              <a:off x="626775" y="929175"/>
              <a:ext cx="377525" cy="462775"/>
            </a:xfrm>
            <a:custGeom>
              <a:avLst/>
              <a:gdLst/>
              <a:ahLst/>
              <a:cxnLst/>
              <a:rect l="l" t="t" r="r" b="b"/>
              <a:pathLst>
                <a:path w="15101" h="18511" fill="none" extrusionOk="0">
                  <a:moveTo>
                    <a:pt x="15101" y="3362"/>
                  </a:moveTo>
                  <a:lnTo>
                    <a:pt x="15101" y="17731"/>
                  </a:lnTo>
                  <a:lnTo>
                    <a:pt x="15101" y="17731"/>
                  </a:lnTo>
                  <a:lnTo>
                    <a:pt x="15077" y="17877"/>
                  </a:lnTo>
                  <a:lnTo>
                    <a:pt x="15028" y="18024"/>
                  </a:lnTo>
                  <a:lnTo>
                    <a:pt x="14979" y="18145"/>
                  </a:lnTo>
                  <a:lnTo>
                    <a:pt x="14882" y="18267"/>
                  </a:lnTo>
                  <a:lnTo>
                    <a:pt x="14760" y="18365"/>
                  </a:lnTo>
                  <a:lnTo>
                    <a:pt x="14614" y="18438"/>
                  </a:lnTo>
                  <a:lnTo>
                    <a:pt x="14468" y="18486"/>
                  </a:lnTo>
                  <a:lnTo>
                    <a:pt x="14322" y="18511"/>
                  </a:lnTo>
                  <a:lnTo>
                    <a:pt x="780" y="18511"/>
                  </a:lnTo>
                  <a:lnTo>
                    <a:pt x="780" y="18511"/>
                  </a:lnTo>
                  <a:lnTo>
                    <a:pt x="634" y="18486"/>
                  </a:lnTo>
                  <a:lnTo>
                    <a:pt x="488" y="18438"/>
                  </a:lnTo>
                  <a:lnTo>
                    <a:pt x="342" y="18365"/>
                  </a:lnTo>
                  <a:lnTo>
                    <a:pt x="220" y="18267"/>
                  </a:lnTo>
                  <a:lnTo>
                    <a:pt x="123" y="18145"/>
                  </a:lnTo>
                  <a:lnTo>
                    <a:pt x="74" y="18024"/>
                  </a:lnTo>
                  <a:lnTo>
                    <a:pt x="25" y="17877"/>
                  </a:lnTo>
                  <a:lnTo>
                    <a:pt x="1" y="17731"/>
                  </a:lnTo>
                  <a:lnTo>
                    <a:pt x="1" y="780"/>
                  </a:lnTo>
                  <a:lnTo>
                    <a:pt x="1" y="780"/>
                  </a:lnTo>
                  <a:lnTo>
                    <a:pt x="25" y="610"/>
                  </a:lnTo>
                  <a:lnTo>
                    <a:pt x="74" y="464"/>
                  </a:lnTo>
                  <a:lnTo>
                    <a:pt x="123" y="342"/>
                  </a:lnTo>
                  <a:lnTo>
                    <a:pt x="220" y="220"/>
                  </a:lnTo>
                  <a:lnTo>
                    <a:pt x="342" y="123"/>
                  </a:lnTo>
                  <a:lnTo>
                    <a:pt x="488" y="50"/>
                  </a:lnTo>
                  <a:lnTo>
                    <a:pt x="634" y="1"/>
                  </a:lnTo>
                  <a:lnTo>
                    <a:pt x="780" y="1"/>
                  </a:lnTo>
                  <a:lnTo>
                    <a:pt x="11740" y="1"/>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0" name="Google Shape;733;p48">
              <a:extLst>
                <a:ext uri="{FF2B5EF4-FFF2-40B4-BE49-F238E27FC236}">
                  <a16:creationId xmlns:a16="http://schemas.microsoft.com/office/drawing/2014/main" id="{E5366514-B7CE-0996-5233-F7A50B9CABBE}"/>
                </a:ext>
              </a:extLst>
            </p:cNvPr>
            <p:cNvSpPr/>
            <p:nvPr/>
          </p:nvSpPr>
          <p:spPr>
            <a:xfrm>
              <a:off x="688900" y="1256150"/>
              <a:ext cx="133975" cy="25"/>
            </a:xfrm>
            <a:custGeom>
              <a:avLst/>
              <a:gdLst/>
              <a:ahLst/>
              <a:cxnLst/>
              <a:rect l="l" t="t" r="r" b="b"/>
              <a:pathLst>
                <a:path w="5359" h="1" fill="none" extrusionOk="0">
                  <a:moveTo>
                    <a:pt x="5358" y="0"/>
                  </a:moveTo>
                  <a:lnTo>
                    <a:pt x="0" y="0"/>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1" name="Google Shape;734;p48">
              <a:extLst>
                <a:ext uri="{FF2B5EF4-FFF2-40B4-BE49-F238E27FC236}">
                  <a16:creationId xmlns:a16="http://schemas.microsoft.com/office/drawing/2014/main" id="{6D3E87CD-2739-EEBA-E5F1-9333972FC166}"/>
                </a:ext>
              </a:extLst>
            </p:cNvPr>
            <p:cNvSpPr/>
            <p:nvPr/>
          </p:nvSpPr>
          <p:spPr>
            <a:xfrm>
              <a:off x="688900" y="1201350"/>
              <a:ext cx="255750" cy="25"/>
            </a:xfrm>
            <a:custGeom>
              <a:avLst/>
              <a:gdLst/>
              <a:ahLst/>
              <a:cxnLst/>
              <a:rect l="l" t="t" r="r" b="b"/>
              <a:pathLst>
                <a:path w="10230" h="1" fill="none" extrusionOk="0">
                  <a:moveTo>
                    <a:pt x="10229" y="1"/>
                  </a:moveTo>
                  <a:lnTo>
                    <a:pt x="0" y="1"/>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2" name="Google Shape;735;p48">
              <a:extLst>
                <a:ext uri="{FF2B5EF4-FFF2-40B4-BE49-F238E27FC236}">
                  <a16:creationId xmlns:a16="http://schemas.microsoft.com/office/drawing/2014/main" id="{55D84734-1595-7312-24A7-66C6588B9800}"/>
                </a:ext>
              </a:extLst>
            </p:cNvPr>
            <p:cNvSpPr/>
            <p:nvPr/>
          </p:nvSpPr>
          <p:spPr>
            <a:xfrm>
              <a:off x="688900" y="1145950"/>
              <a:ext cx="255750" cy="25"/>
            </a:xfrm>
            <a:custGeom>
              <a:avLst/>
              <a:gdLst/>
              <a:ahLst/>
              <a:cxnLst/>
              <a:rect l="l" t="t" r="r" b="b"/>
              <a:pathLst>
                <a:path w="10230" h="1" fill="none" extrusionOk="0">
                  <a:moveTo>
                    <a:pt x="10229" y="0"/>
                  </a:moveTo>
                  <a:lnTo>
                    <a:pt x="0" y="0"/>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3" name="Google Shape;736;p48">
              <a:extLst>
                <a:ext uri="{FF2B5EF4-FFF2-40B4-BE49-F238E27FC236}">
                  <a16:creationId xmlns:a16="http://schemas.microsoft.com/office/drawing/2014/main" id="{0518A810-2159-724F-212E-AF6A3AD3CE5E}"/>
                </a:ext>
              </a:extLst>
            </p:cNvPr>
            <p:cNvSpPr/>
            <p:nvPr/>
          </p:nvSpPr>
          <p:spPr>
            <a:xfrm>
              <a:off x="688900" y="1090525"/>
              <a:ext cx="255750" cy="25"/>
            </a:xfrm>
            <a:custGeom>
              <a:avLst/>
              <a:gdLst/>
              <a:ahLst/>
              <a:cxnLst/>
              <a:rect l="l" t="t" r="r" b="b"/>
              <a:pathLst>
                <a:path w="10230" h="1" fill="none" extrusionOk="0">
                  <a:moveTo>
                    <a:pt x="10229" y="1"/>
                  </a:moveTo>
                  <a:lnTo>
                    <a:pt x="0" y="1"/>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4" name="Google Shape;737;p48">
              <a:extLst>
                <a:ext uri="{FF2B5EF4-FFF2-40B4-BE49-F238E27FC236}">
                  <a16:creationId xmlns:a16="http://schemas.microsoft.com/office/drawing/2014/main" id="{257CD1DD-F360-14A6-63E6-108DBA1A5A04}"/>
                </a:ext>
              </a:extLst>
            </p:cNvPr>
            <p:cNvSpPr/>
            <p:nvPr/>
          </p:nvSpPr>
          <p:spPr>
            <a:xfrm>
              <a:off x="920250" y="929175"/>
              <a:ext cx="84050" cy="84050"/>
            </a:xfrm>
            <a:custGeom>
              <a:avLst/>
              <a:gdLst/>
              <a:ahLst/>
              <a:cxnLst/>
              <a:rect l="l" t="t" r="r" b="b"/>
              <a:pathLst>
                <a:path w="3362" h="3362" fill="none" extrusionOk="0">
                  <a:moveTo>
                    <a:pt x="1" y="2582"/>
                  </a:moveTo>
                  <a:lnTo>
                    <a:pt x="1" y="1"/>
                  </a:lnTo>
                  <a:lnTo>
                    <a:pt x="3362" y="3362"/>
                  </a:lnTo>
                  <a:lnTo>
                    <a:pt x="780" y="3362"/>
                  </a:lnTo>
                  <a:lnTo>
                    <a:pt x="780" y="3362"/>
                  </a:lnTo>
                  <a:lnTo>
                    <a:pt x="610" y="3337"/>
                  </a:lnTo>
                  <a:lnTo>
                    <a:pt x="464" y="3289"/>
                  </a:lnTo>
                  <a:lnTo>
                    <a:pt x="342" y="3216"/>
                  </a:lnTo>
                  <a:lnTo>
                    <a:pt x="220" y="3118"/>
                  </a:lnTo>
                  <a:lnTo>
                    <a:pt x="123" y="3021"/>
                  </a:lnTo>
                  <a:lnTo>
                    <a:pt x="50" y="2875"/>
                  </a:lnTo>
                  <a:lnTo>
                    <a:pt x="1" y="2729"/>
                  </a:lnTo>
                  <a:lnTo>
                    <a:pt x="1" y="2582"/>
                  </a:lnTo>
                  <a:lnTo>
                    <a:pt x="1" y="2582"/>
                  </a:lnTo>
                  <a:close/>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15" name="Google Shape;757;p48">
            <a:extLst>
              <a:ext uri="{FF2B5EF4-FFF2-40B4-BE49-F238E27FC236}">
                <a16:creationId xmlns:a16="http://schemas.microsoft.com/office/drawing/2014/main" id="{126E483E-213A-0DA4-2A95-7513CDD3D3BF}"/>
              </a:ext>
            </a:extLst>
          </p:cNvPr>
          <p:cNvGrpSpPr/>
          <p:nvPr/>
        </p:nvGrpSpPr>
        <p:grpSpPr>
          <a:xfrm>
            <a:off x="6824960" y="3385677"/>
            <a:ext cx="1085693" cy="1075606"/>
            <a:chOff x="1236875" y="1623900"/>
            <a:chExt cx="465200" cy="455475"/>
          </a:xfrm>
        </p:grpSpPr>
        <p:sp>
          <p:nvSpPr>
            <p:cNvPr id="16" name="Google Shape;758;p48">
              <a:extLst>
                <a:ext uri="{FF2B5EF4-FFF2-40B4-BE49-F238E27FC236}">
                  <a16:creationId xmlns:a16="http://schemas.microsoft.com/office/drawing/2014/main" id="{248FC70E-3984-07F5-6D27-767759A09958}"/>
                </a:ext>
              </a:extLst>
            </p:cNvPr>
            <p:cNvSpPr/>
            <p:nvPr/>
          </p:nvSpPr>
          <p:spPr>
            <a:xfrm>
              <a:off x="1236875" y="1623900"/>
              <a:ext cx="465200" cy="445125"/>
            </a:xfrm>
            <a:custGeom>
              <a:avLst/>
              <a:gdLst/>
              <a:ahLst/>
              <a:cxnLst/>
              <a:rect l="l" t="t" r="r" b="b"/>
              <a:pathLst>
                <a:path w="18608" h="17805" fill="none" extrusionOk="0">
                  <a:moveTo>
                    <a:pt x="13493" y="14127"/>
                  </a:moveTo>
                  <a:lnTo>
                    <a:pt x="18608" y="17804"/>
                  </a:lnTo>
                  <a:lnTo>
                    <a:pt x="18608" y="17804"/>
                  </a:lnTo>
                  <a:lnTo>
                    <a:pt x="18608" y="17731"/>
                  </a:lnTo>
                  <a:lnTo>
                    <a:pt x="18608" y="6723"/>
                  </a:lnTo>
                  <a:lnTo>
                    <a:pt x="9304" y="1"/>
                  </a:lnTo>
                  <a:lnTo>
                    <a:pt x="1" y="6723"/>
                  </a:lnTo>
                  <a:lnTo>
                    <a:pt x="1" y="17731"/>
                  </a:lnTo>
                  <a:lnTo>
                    <a:pt x="1" y="17731"/>
                  </a:lnTo>
                  <a:lnTo>
                    <a:pt x="1" y="17804"/>
                  </a:lnTo>
                  <a:lnTo>
                    <a:pt x="5115" y="14127"/>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7" name="Google Shape;759;p48">
              <a:extLst>
                <a:ext uri="{FF2B5EF4-FFF2-40B4-BE49-F238E27FC236}">
                  <a16:creationId xmlns:a16="http://schemas.microsoft.com/office/drawing/2014/main" id="{61074F76-0E3D-698B-008A-B54D8081B082}"/>
                </a:ext>
              </a:extLst>
            </p:cNvPr>
            <p:cNvSpPr/>
            <p:nvPr/>
          </p:nvSpPr>
          <p:spPr>
            <a:xfrm>
              <a:off x="1244800" y="2078750"/>
              <a:ext cx="449375" cy="625"/>
            </a:xfrm>
            <a:custGeom>
              <a:avLst/>
              <a:gdLst/>
              <a:ahLst/>
              <a:cxnLst/>
              <a:rect l="l" t="t" r="r" b="b"/>
              <a:pathLst>
                <a:path w="17975" h="25" fill="none" extrusionOk="0">
                  <a:moveTo>
                    <a:pt x="0" y="0"/>
                  </a:moveTo>
                  <a:lnTo>
                    <a:pt x="0" y="0"/>
                  </a:lnTo>
                  <a:lnTo>
                    <a:pt x="98" y="0"/>
                  </a:lnTo>
                  <a:lnTo>
                    <a:pt x="171" y="24"/>
                  </a:lnTo>
                  <a:lnTo>
                    <a:pt x="17804" y="24"/>
                  </a:lnTo>
                  <a:lnTo>
                    <a:pt x="17804" y="24"/>
                  </a:lnTo>
                  <a:lnTo>
                    <a:pt x="17877" y="0"/>
                  </a:lnTo>
                  <a:lnTo>
                    <a:pt x="17974" y="0"/>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8" name="Google Shape;760;p48">
              <a:extLst>
                <a:ext uri="{FF2B5EF4-FFF2-40B4-BE49-F238E27FC236}">
                  <a16:creationId xmlns:a16="http://schemas.microsoft.com/office/drawing/2014/main" id="{39856A52-7BA5-F837-B152-D6CAB6C2FF17}"/>
                </a:ext>
              </a:extLst>
            </p:cNvPr>
            <p:cNvSpPr/>
            <p:nvPr/>
          </p:nvSpPr>
          <p:spPr>
            <a:xfrm>
              <a:off x="1236875" y="1791950"/>
              <a:ext cx="465200" cy="171725"/>
            </a:xfrm>
            <a:custGeom>
              <a:avLst/>
              <a:gdLst/>
              <a:ahLst/>
              <a:cxnLst/>
              <a:rect l="l" t="t" r="r" b="b"/>
              <a:pathLst>
                <a:path w="18608" h="6869" fill="none" extrusionOk="0">
                  <a:moveTo>
                    <a:pt x="18608" y="1"/>
                  </a:moveTo>
                  <a:lnTo>
                    <a:pt x="9450" y="6820"/>
                  </a:lnTo>
                  <a:lnTo>
                    <a:pt x="9450" y="6820"/>
                  </a:lnTo>
                  <a:lnTo>
                    <a:pt x="9377" y="6845"/>
                  </a:lnTo>
                  <a:lnTo>
                    <a:pt x="9304" y="6869"/>
                  </a:lnTo>
                  <a:lnTo>
                    <a:pt x="9304" y="6869"/>
                  </a:lnTo>
                  <a:lnTo>
                    <a:pt x="9231" y="6845"/>
                  </a:lnTo>
                  <a:lnTo>
                    <a:pt x="9158" y="6820"/>
                  </a:lnTo>
                  <a:lnTo>
                    <a:pt x="1" y="1"/>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19" name="Google Shape;761;p48">
              <a:extLst>
                <a:ext uri="{FF2B5EF4-FFF2-40B4-BE49-F238E27FC236}">
                  <a16:creationId xmlns:a16="http://schemas.microsoft.com/office/drawing/2014/main" id="{036F353B-BF44-9890-C21D-EC12D3A7BA33}"/>
                </a:ext>
              </a:extLst>
            </p:cNvPr>
            <p:cNvSpPr/>
            <p:nvPr/>
          </p:nvSpPr>
          <p:spPr>
            <a:xfrm>
              <a:off x="1330025" y="1750550"/>
              <a:ext cx="278900" cy="110850"/>
            </a:xfrm>
            <a:custGeom>
              <a:avLst/>
              <a:gdLst/>
              <a:ahLst/>
              <a:cxnLst/>
              <a:rect l="l" t="t" r="r" b="b"/>
              <a:pathLst>
                <a:path w="11156" h="4434" fill="none" extrusionOk="0">
                  <a:moveTo>
                    <a:pt x="1" y="4433"/>
                  </a:moveTo>
                  <a:lnTo>
                    <a:pt x="1" y="1"/>
                  </a:lnTo>
                  <a:lnTo>
                    <a:pt x="11155" y="1"/>
                  </a:lnTo>
                  <a:lnTo>
                    <a:pt x="11155" y="4433"/>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0" name="Google Shape;762;p48">
              <a:extLst>
                <a:ext uri="{FF2B5EF4-FFF2-40B4-BE49-F238E27FC236}">
                  <a16:creationId xmlns:a16="http://schemas.microsoft.com/office/drawing/2014/main" id="{E959EBB6-83BF-94D1-5550-188D5657DB03}"/>
                </a:ext>
              </a:extLst>
            </p:cNvPr>
            <p:cNvSpPr/>
            <p:nvPr/>
          </p:nvSpPr>
          <p:spPr>
            <a:xfrm>
              <a:off x="1402500" y="1810225"/>
              <a:ext cx="133975" cy="25"/>
            </a:xfrm>
            <a:custGeom>
              <a:avLst/>
              <a:gdLst/>
              <a:ahLst/>
              <a:cxnLst/>
              <a:rect l="l" t="t" r="r" b="b"/>
              <a:pathLst>
                <a:path w="5359" h="1" fill="none" extrusionOk="0">
                  <a:moveTo>
                    <a:pt x="0" y="0"/>
                  </a:moveTo>
                  <a:lnTo>
                    <a:pt x="5358" y="0"/>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1" name="Google Shape;763;p48">
              <a:extLst>
                <a:ext uri="{FF2B5EF4-FFF2-40B4-BE49-F238E27FC236}">
                  <a16:creationId xmlns:a16="http://schemas.microsoft.com/office/drawing/2014/main" id="{7D866CE4-5900-2160-09CC-3EC0CBB5751A}"/>
                </a:ext>
              </a:extLst>
            </p:cNvPr>
            <p:cNvSpPr/>
            <p:nvPr/>
          </p:nvSpPr>
          <p:spPr>
            <a:xfrm>
              <a:off x="1402500" y="1844325"/>
              <a:ext cx="133975" cy="25"/>
            </a:xfrm>
            <a:custGeom>
              <a:avLst/>
              <a:gdLst/>
              <a:ahLst/>
              <a:cxnLst/>
              <a:rect l="l" t="t" r="r" b="b"/>
              <a:pathLst>
                <a:path w="5359" h="1" fill="none" extrusionOk="0">
                  <a:moveTo>
                    <a:pt x="0" y="0"/>
                  </a:moveTo>
                  <a:lnTo>
                    <a:pt x="5358" y="0"/>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2" name="Google Shape;764;p48">
              <a:extLst>
                <a:ext uri="{FF2B5EF4-FFF2-40B4-BE49-F238E27FC236}">
                  <a16:creationId xmlns:a16="http://schemas.microsoft.com/office/drawing/2014/main" id="{2DAED45E-1FDD-96F1-8DBD-22EA5596C3F9}"/>
                </a:ext>
              </a:extLst>
            </p:cNvPr>
            <p:cNvSpPr/>
            <p:nvPr/>
          </p:nvSpPr>
          <p:spPr>
            <a:xfrm>
              <a:off x="1402500" y="1878425"/>
              <a:ext cx="85250" cy="25"/>
            </a:xfrm>
            <a:custGeom>
              <a:avLst/>
              <a:gdLst/>
              <a:ahLst/>
              <a:cxnLst/>
              <a:rect l="l" t="t" r="r" b="b"/>
              <a:pathLst>
                <a:path w="3410" h="1" fill="none" extrusionOk="0">
                  <a:moveTo>
                    <a:pt x="0" y="0"/>
                  </a:moveTo>
                  <a:lnTo>
                    <a:pt x="3410" y="0"/>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23" name="Google Shape;804;p48">
            <a:extLst>
              <a:ext uri="{FF2B5EF4-FFF2-40B4-BE49-F238E27FC236}">
                <a16:creationId xmlns:a16="http://schemas.microsoft.com/office/drawing/2014/main" id="{D700D758-09DF-81DC-EB4E-B27D7A93D263}"/>
              </a:ext>
            </a:extLst>
          </p:cNvPr>
          <p:cNvGrpSpPr/>
          <p:nvPr/>
        </p:nvGrpSpPr>
        <p:grpSpPr>
          <a:xfrm>
            <a:off x="7513869" y="2277068"/>
            <a:ext cx="1029261" cy="1051163"/>
            <a:chOff x="616425" y="2329600"/>
            <a:chExt cx="361700" cy="388475"/>
          </a:xfrm>
        </p:grpSpPr>
        <p:sp>
          <p:nvSpPr>
            <p:cNvPr id="24" name="Google Shape;805;p48">
              <a:extLst>
                <a:ext uri="{FF2B5EF4-FFF2-40B4-BE49-F238E27FC236}">
                  <a16:creationId xmlns:a16="http://schemas.microsoft.com/office/drawing/2014/main" id="{3B91DBD7-7C63-DEF1-427D-3BC4A09F5108}"/>
                </a:ext>
              </a:extLst>
            </p:cNvPr>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5" name="Google Shape;806;p48">
              <a:extLst>
                <a:ext uri="{FF2B5EF4-FFF2-40B4-BE49-F238E27FC236}">
                  <a16:creationId xmlns:a16="http://schemas.microsoft.com/office/drawing/2014/main" id="{1E7C6538-40C7-35B9-C3C8-3FEE74F98442}"/>
                </a:ext>
              </a:extLst>
            </p:cNvPr>
            <p:cNvSpPr/>
            <p:nvPr/>
          </p:nvSpPr>
          <p:spPr>
            <a:xfrm>
              <a:off x="704725" y="2545750"/>
              <a:ext cx="185125" cy="25"/>
            </a:xfrm>
            <a:custGeom>
              <a:avLst/>
              <a:gdLst/>
              <a:ahLst/>
              <a:cxnLst/>
              <a:rect l="l" t="t" r="r" b="b"/>
              <a:pathLst>
                <a:path w="7405" h="1" fill="none" extrusionOk="0">
                  <a:moveTo>
                    <a:pt x="7404" y="0"/>
                  </a:moveTo>
                  <a:lnTo>
                    <a:pt x="0" y="0"/>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6" name="Google Shape;807;p48">
              <a:extLst>
                <a:ext uri="{FF2B5EF4-FFF2-40B4-BE49-F238E27FC236}">
                  <a16:creationId xmlns:a16="http://schemas.microsoft.com/office/drawing/2014/main" id="{0A681397-0145-37E7-F89C-FD6471FA7756}"/>
                </a:ext>
              </a:extLst>
            </p:cNvPr>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7" name="Google Shape;808;p48">
              <a:extLst>
                <a:ext uri="{FF2B5EF4-FFF2-40B4-BE49-F238E27FC236}">
                  <a16:creationId xmlns:a16="http://schemas.microsoft.com/office/drawing/2014/main" id="{20FB56D6-7DB6-9FA4-8277-4EBDC4E22336}"/>
                </a:ext>
              </a:extLst>
            </p:cNvPr>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8" name="Google Shape;809;p48">
              <a:extLst>
                <a:ext uri="{FF2B5EF4-FFF2-40B4-BE49-F238E27FC236}">
                  <a16:creationId xmlns:a16="http://schemas.microsoft.com/office/drawing/2014/main" id="{D437ADDE-A2F1-666C-5742-5E5EDD1414F6}"/>
                </a:ext>
              </a:extLst>
            </p:cNvPr>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29" name="Google Shape;810;p48">
              <a:extLst>
                <a:ext uri="{FF2B5EF4-FFF2-40B4-BE49-F238E27FC236}">
                  <a16:creationId xmlns:a16="http://schemas.microsoft.com/office/drawing/2014/main" id="{F8B8C46A-76D3-6D1F-E5AF-4A8E050C453F}"/>
                </a:ext>
              </a:extLst>
            </p:cNvPr>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0" name="Google Shape;811;p48">
              <a:extLst>
                <a:ext uri="{FF2B5EF4-FFF2-40B4-BE49-F238E27FC236}">
                  <a16:creationId xmlns:a16="http://schemas.microsoft.com/office/drawing/2014/main" id="{5E796DF2-3AEE-5CC1-8098-2BB57EF4FB07}"/>
                </a:ext>
              </a:extLst>
            </p:cNvPr>
            <p:cNvSpPr/>
            <p:nvPr/>
          </p:nvSpPr>
          <p:spPr>
            <a:xfrm>
              <a:off x="766825" y="2388050"/>
              <a:ext cx="60925" cy="25"/>
            </a:xfrm>
            <a:custGeom>
              <a:avLst/>
              <a:gdLst/>
              <a:ahLst/>
              <a:cxnLst/>
              <a:rect l="l" t="t" r="r" b="b"/>
              <a:pathLst>
                <a:path w="2437" h="1" fill="none" extrusionOk="0">
                  <a:moveTo>
                    <a:pt x="2436" y="0"/>
                  </a:moveTo>
                  <a:lnTo>
                    <a:pt x="1" y="0"/>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1" name="Google Shape;812;p48">
              <a:extLst>
                <a:ext uri="{FF2B5EF4-FFF2-40B4-BE49-F238E27FC236}">
                  <a16:creationId xmlns:a16="http://schemas.microsoft.com/office/drawing/2014/main" id="{875EDF78-7AE8-9F7C-7B36-32E8D2AC8B52}"/>
                </a:ext>
              </a:extLst>
            </p:cNvPr>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grpSp>
        <p:nvGrpSpPr>
          <p:cNvPr id="32" name="Google Shape;852;p48">
            <a:extLst>
              <a:ext uri="{FF2B5EF4-FFF2-40B4-BE49-F238E27FC236}">
                <a16:creationId xmlns:a16="http://schemas.microsoft.com/office/drawing/2014/main" id="{0999E820-0397-30E5-3F26-532F18F0F592}"/>
              </a:ext>
            </a:extLst>
          </p:cNvPr>
          <p:cNvGrpSpPr/>
          <p:nvPr/>
        </p:nvGrpSpPr>
        <p:grpSpPr>
          <a:xfrm>
            <a:off x="6028433" y="2294115"/>
            <a:ext cx="1077174" cy="1032450"/>
            <a:chOff x="2583100" y="2973775"/>
            <a:chExt cx="461550" cy="437200"/>
          </a:xfrm>
        </p:grpSpPr>
        <p:sp>
          <p:nvSpPr>
            <p:cNvPr id="33" name="Google Shape;853;p48">
              <a:extLst>
                <a:ext uri="{FF2B5EF4-FFF2-40B4-BE49-F238E27FC236}">
                  <a16:creationId xmlns:a16="http://schemas.microsoft.com/office/drawing/2014/main" id="{2F09EF5D-AFBB-2330-435F-D4D7979C24F4}"/>
                </a:ext>
              </a:extLst>
            </p:cNvPr>
            <p:cNvSpPr/>
            <p:nvPr/>
          </p:nvSpPr>
          <p:spPr>
            <a:xfrm>
              <a:off x="2701225" y="3315975"/>
              <a:ext cx="225300" cy="95000"/>
            </a:xfrm>
            <a:custGeom>
              <a:avLst/>
              <a:gdLst/>
              <a:ahLst/>
              <a:cxnLst/>
              <a:rect l="l" t="t" r="r" b="b"/>
              <a:pathLst>
                <a:path w="9012" h="3800" fill="none" extrusionOk="0">
                  <a:moveTo>
                    <a:pt x="2947" y="0"/>
                  </a:moveTo>
                  <a:lnTo>
                    <a:pt x="2947" y="2947"/>
                  </a:lnTo>
                  <a:lnTo>
                    <a:pt x="853" y="2947"/>
                  </a:lnTo>
                  <a:lnTo>
                    <a:pt x="853" y="2947"/>
                  </a:lnTo>
                  <a:lnTo>
                    <a:pt x="682" y="2947"/>
                  </a:lnTo>
                  <a:lnTo>
                    <a:pt x="512" y="2996"/>
                  </a:lnTo>
                  <a:lnTo>
                    <a:pt x="365" y="3093"/>
                  </a:lnTo>
                  <a:lnTo>
                    <a:pt x="244" y="3191"/>
                  </a:lnTo>
                  <a:lnTo>
                    <a:pt x="146" y="3313"/>
                  </a:lnTo>
                  <a:lnTo>
                    <a:pt x="49" y="3459"/>
                  </a:lnTo>
                  <a:lnTo>
                    <a:pt x="0" y="3629"/>
                  </a:lnTo>
                  <a:lnTo>
                    <a:pt x="0" y="3800"/>
                  </a:lnTo>
                  <a:lnTo>
                    <a:pt x="9011" y="3800"/>
                  </a:lnTo>
                  <a:lnTo>
                    <a:pt x="9011" y="3800"/>
                  </a:lnTo>
                  <a:lnTo>
                    <a:pt x="9011" y="3629"/>
                  </a:lnTo>
                  <a:lnTo>
                    <a:pt x="8963" y="3459"/>
                  </a:lnTo>
                  <a:lnTo>
                    <a:pt x="8865" y="3313"/>
                  </a:lnTo>
                  <a:lnTo>
                    <a:pt x="8768" y="3191"/>
                  </a:lnTo>
                  <a:lnTo>
                    <a:pt x="8646" y="3093"/>
                  </a:lnTo>
                  <a:lnTo>
                    <a:pt x="8500" y="2996"/>
                  </a:lnTo>
                  <a:lnTo>
                    <a:pt x="8330" y="2947"/>
                  </a:lnTo>
                  <a:lnTo>
                    <a:pt x="8159" y="2947"/>
                  </a:lnTo>
                  <a:lnTo>
                    <a:pt x="6065" y="2947"/>
                  </a:lnTo>
                  <a:lnTo>
                    <a:pt x="6065" y="0"/>
                  </a:lnTo>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sp>
          <p:nvSpPr>
            <p:cNvPr id="34" name="Google Shape;854;p48">
              <a:extLst>
                <a:ext uri="{FF2B5EF4-FFF2-40B4-BE49-F238E27FC236}">
                  <a16:creationId xmlns:a16="http://schemas.microsoft.com/office/drawing/2014/main" id="{575E8E2A-D3A0-5B35-DEAD-E7AECEB6E9B3}"/>
                </a:ext>
              </a:extLst>
            </p:cNvPr>
            <p:cNvSpPr/>
            <p:nvPr/>
          </p:nvSpPr>
          <p:spPr>
            <a:xfrm>
              <a:off x="2583100" y="2973775"/>
              <a:ext cx="461550" cy="336125"/>
            </a:xfrm>
            <a:custGeom>
              <a:avLst/>
              <a:gdLst/>
              <a:ahLst/>
              <a:cxnLst/>
              <a:rect l="l" t="t" r="r" b="b"/>
              <a:pathLst>
                <a:path w="18462" h="13445" fill="none" extrusionOk="0">
                  <a:moveTo>
                    <a:pt x="17974" y="1"/>
                  </a:moveTo>
                  <a:lnTo>
                    <a:pt x="487" y="1"/>
                  </a:lnTo>
                  <a:lnTo>
                    <a:pt x="487" y="1"/>
                  </a:lnTo>
                  <a:lnTo>
                    <a:pt x="390" y="1"/>
                  </a:lnTo>
                  <a:lnTo>
                    <a:pt x="317" y="50"/>
                  </a:lnTo>
                  <a:lnTo>
                    <a:pt x="220" y="74"/>
                  </a:lnTo>
                  <a:lnTo>
                    <a:pt x="146" y="147"/>
                  </a:lnTo>
                  <a:lnTo>
                    <a:pt x="98" y="220"/>
                  </a:lnTo>
                  <a:lnTo>
                    <a:pt x="49" y="293"/>
                  </a:lnTo>
                  <a:lnTo>
                    <a:pt x="25" y="390"/>
                  </a:lnTo>
                  <a:lnTo>
                    <a:pt x="0" y="488"/>
                  </a:lnTo>
                  <a:lnTo>
                    <a:pt x="0" y="12958"/>
                  </a:lnTo>
                  <a:lnTo>
                    <a:pt x="0" y="12958"/>
                  </a:lnTo>
                  <a:lnTo>
                    <a:pt x="25" y="13055"/>
                  </a:lnTo>
                  <a:lnTo>
                    <a:pt x="49" y="13152"/>
                  </a:lnTo>
                  <a:lnTo>
                    <a:pt x="98" y="13226"/>
                  </a:lnTo>
                  <a:lnTo>
                    <a:pt x="146" y="13299"/>
                  </a:lnTo>
                  <a:lnTo>
                    <a:pt x="220" y="13372"/>
                  </a:lnTo>
                  <a:lnTo>
                    <a:pt x="317" y="13396"/>
                  </a:lnTo>
                  <a:lnTo>
                    <a:pt x="390" y="13445"/>
                  </a:lnTo>
                  <a:lnTo>
                    <a:pt x="487" y="13445"/>
                  </a:lnTo>
                  <a:lnTo>
                    <a:pt x="17974" y="13445"/>
                  </a:lnTo>
                  <a:lnTo>
                    <a:pt x="17974" y="13445"/>
                  </a:lnTo>
                  <a:lnTo>
                    <a:pt x="18072" y="13445"/>
                  </a:lnTo>
                  <a:lnTo>
                    <a:pt x="18145" y="13396"/>
                  </a:lnTo>
                  <a:lnTo>
                    <a:pt x="18242" y="13372"/>
                  </a:lnTo>
                  <a:lnTo>
                    <a:pt x="18315" y="13299"/>
                  </a:lnTo>
                  <a:lnTo>
                    <a:pt x="18364" y="13226"/>
                  </a:lnTo>
                  <a:lnTo>
                    <a:pt x="18413" y="13152"/>
                  </a:lnTo>
                  <a:lnTo>
                    <a:pt x="18437" y="13055"/>
                  </a:lnTo>
                  <a:lnTo>
                    <a:pt x="18461" y="12958"/>
                  </a:lnTo>
                  <a:lnTo>
                    <a:pt x="18461" y="488"/>
                  </a:lnTo>
                  <a:lnTo>
                    <a:pt x="18461" y="488"/>
                  </a:lnTo>
                  <a:lnTo>
                    <a:pt x="18437" y="390"/>
                  </a:lnTo>
                  <a:lnTo>
                    <a:pt x="18413" y="293"/>
                  </a:lnTo>
                  <a:lnTo>
                    <a:pt x="18364" y="220"/>
                  </a:lnTo>
                  <a:lnTo>
                    <a:pt x="18315" y="147"/>
                  </a:lnTo>
                  <a:lnTo>
                    <a:pt x="18242" y="74"/>
                  </a:lnTo>
                  <a:lnTo>
                    <a:pt x="18145" y="50"/>
                  </a:lnTo>
                  <a:lnTo>
                    <a:pt x="18072" y="1"/>
                  </a:lnTo>
                  <a:lnTo>
                    <a:pt x="17974" y="1"/>
                  </a:lnTo>
                  <a:lnTo>
                    <a:pt x="17974" y="1"/>
                  </a:lnTo>
                  <a:close/>
                  <a:moveTo>
                    <a:pt x="17000" y="11983"/>
                  </a:moveTo>
                  <a:lnTo>
                    <a:pt x="1462" y="11983"/>
                  </a:lnTo>
                  <a:lnTo>
                    <a:pt x="1462" y="1462"/>
                  </a:lnTo>
                  <a:lnTo>
                    <a:pt x="17000" y="1462"/>
                  </a:lnTo>
                  <a:lnTo>
                    <a:pt x="17000" y="11983"/>
                  </a:lnTo>
                  <a:close/>
                </a:path>
              </a:pathLst>
            </a:custGeom>
            <a:ln>
              <a:headEnd type="none" w="sm" len="sm"/>
              <a:tailEnd type="none" w="sm" len="sm"/>
            </a:ln>
          </p:spPr>
          <p:style>
            <a:lnRef idx="2">
              <a:schemeClr val="accent1"/>
            </a:lnRef>
            <a:fillRef idx="1">
              <a:schemeClr val="lt1"/>
            </a:fillRef>
            <a:effectRef idx="0">
              <a:schemeClr val="accent1"/>
            </a:effectRef>
            <a:fontRef idx="minor">
              <a:schemeClr val="dk1"/>
            </a:fontRef>
          </p:style>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FFFFFF"/>
                </a:solidFill>
              </a:endParaRPr>
            </a:p>
          </p:txBody>
        </p:sp>
      </p:grpSp>
    </p:spTree>
    <p:extLst>
      <p:ext uri="{BB962C8B-B14F-4D97-AF65-F5344CB8AC3E}">
        <p14:creationId xmlns:p14="http://schemas.microsoft.com/office/powerpoint/2010/main" val="333383640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9E6435B-918C-2FAA-5643-E9ED51020B1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53</a:t>
            </a:fld>
            <a:endParaRPr lang="en"/>
          </a:p>
        </p:txBody>
      </p:sp>
      <p:pic>
        <p:nvPicPr>
          <p:cNvPr id="6" name="Picture 5">
            <a:extLst>
              <a:ext uri="{FF2B5EF4-FFF2-40B4-BE49-F238E27FC236}">
                <a16:creationId xmlns:a16="http://schemas.microsoft.com/office/drawing/2014/main" id="{5A4AC65A-1EF5-FE10-F2D1-3E8FACADC2CB}"/>
              </a:ext>
            </a:extLst>
          </p:cNvPr>
          <p:cNvPicPr>
            <a:picLocks noChangeAspect="1"/>
          </p:cNvPicPr>
          <p:nvPr/>
        </p:nvPicPr>
        <p:blipFill>
          <a:blip r:embed="rId3"/>
          <a:stretch>
            <a:fillRect/>
          </a:stretch>
        </p:blipFill>
        <p:spPr>
          <a:xfrm>
            <a:off x="-13610" y="221057"/>
            <a:ext cx="9157610" cy="4521757"/>
          </a:xfrm>
          <a:prstGeom prst="rect">
            <a:avLst/>
          </a:prstGeom>
        </p:spPr>
      </p:pic>
    </p:spTree>
    <p:extLst>
      <p:ext uri="{BB962C8B-B14F-4D97-AF65-F5344CB8AC3E}">
        <p14:creationId xmlns:p14="http://schemas.microsoft.com/office/powerpoint/2010/main" val="35975539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CCF54-7149-A079-0850-BCCCAB0BD17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12B1776-C80D-1241-AD1E-DC7CE116F857}"/>
              </a:ext>
            </a:extLst>
          </p:cNvPr>
          <p:cNvSpPr>
            <a:spLocks noGrp="1"/>
          </p:cNvSpPr>
          <p:nvPr>
            <p:ph type="ctrTitle"/>
          </p:nvPr>
        </p:nvSpPr>
        <p:spPr>
          <a:xfrm>
            <a:off x="967367" y="1111508"/>
            <a:ext cx="4748980" cy="2738626"/>
          </a:xfrm>
        </p:spPr>
        <p:txBody>
          <a:bodyPr/>
          <a:lstStyle/>
          <a:p>
            <a:r>
              <a:rPr lang="en-US" dirty="0"/>
              <a:t>Do you have ideas you want to implement?</a:t>
            </a:r>
          </a:p>
        </p:txBody>
      </p:sp>
      <p:sp>
        <p:nvSpPr>
          <p:cNvPr id="4" name="Slide Number Placeholder 3">
            <a:extLst>
              <a:ext uri="{FF2B5EF4-FFF2-40B4-BE49-F238E27FC236}">
                <a16:creationId xmlns:a16="http://schemas.microsoft.com/office/drawing/2014/main" id="{904B201D-2F89-B18B-D87B-721A653256F3}"/>
              </a:ext>
            </a:extLst>
          </p:cNvPr>
          <p:cNvSpPr>
            <a:spLocks noGrp="1"/>
          </p:cNvSpPr>
          <p:nvPr>
            <p:ph type="sldNum" idx="4294967295"/>
          </p:nvPr>
        </p:nvSpPr>
        <p:spPr>
          <a:xfrm>
            <a:off x="8594725" y="4749800"/>
            <a:ext cx="549275" cy="393700"/>
          </a:xfrm>
        </p:spPr>
        <p:txBody>
          <a:bodyPr/>
          <a:lstStyle/>
          <a:p>
            <a:pPr marL="0" lvl="0" indent="0" algn="r" rtl="0">
              <a:spcBef>
                <a:spcPts val="0"/>
              </a:spcBef>
              <a:spcAft>
                <a:spcPts val="0"/>
              </a:spcAft>
              <a:buNone/>
            </a:pPr>
            <a:fld id="{00000000-1234-1234-1234-123412341234}" type="slidenum">
              <a:rPr lang="en" smtClean="0"/>
              <a:t>54</a:t>
            </a:fld>
            <a:endParaRPr lang="en"/>
          </a:p>
        </p:txBody>
      </p:sp>
      <p:pic>
        <p:nvPicPr>
          <p:cNvPr id="3" name="Graphic 2" descr="Good Idea outline">
            <a:extLst>
              <a:ext uri="{FF2B5EF4-FFF2-40B4-BE49-F238E27FC236}">
                <a16:creationId xmlns:a16="http://schemas.microsoft.com/office/drawing/2014/main" id="{6C3B7D7B-280A-5ECE-03A2-49E4B8218CD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21153" y="2079039"/>
            <a:ext cx="1771095" cy="1771095"/>
          </a:xfrm>
          <a:prstGeom prst="rect">
            <a:avLst/>
          </a:prstGeom>
        </p:spPr>
      </p:pic>
    </p:spTree>
    <p:extLst>
      <p:ext uri="{BB962C8B-B14F-4D97-AF65-F5344CB8AC3E}">
        <p14:creationId xmlns:p14="http://schemas.microsoft.com/office/powerpoint/2010/main" val="14812516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32CB84-C731-BAE5-A39C-E97EEB95430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CE97FA6-BB0B-A1A3-C2E6-A2E292E94BF4}"/>
              </a:ext>
            </a:extLst>
          </p:cNvPr>
          <p:cNvSpPr>
            <a:spLocks noGrp="1"/>
          </p:cNvSpPr>
          <p:nvPr>
            <p:ph type="ctrTitle"/>
          </p:nvPr>
        </p:nvSpPr>
        <p:spPr>
          <a:xfrm>
            <a:off x="967367" y="1111508"/>
            <a:ext cx="4767608" cy="2738626"/>
          </a:xfrm>
        </p:spPr>
        <p:txBody>
          <a:bodyPr/>
          <a:lstStyle/>
          <a:p>
            <a:r>
              <a:rPr lang="en-US" dirty="0"/>
              <a:t>Is it worth $10 a month to accomplish more?</a:t>
            </a:r>
          </a:p>
        </p:txBody>
      </p:sp>
      <p:sp>
        <p:nvSpPr>
          <p:cNvPr id="4" name="Slide Number Placeholder 3">
            <a:extLst>
              <a:ext uri="{FF2B5EF4-FFF2-40B4-BE49-F238E27FC236}">
                <a16:creationId xmlns:a16="http://schemas.microsoft.com/office/drawing/2014/main" id="{F405C516-080E-C0BD-983C-53C5D03516D8}"/>
              </a:ext>
            </a:extLst>
          </p:cNvPr>
          <p:cNvSpPr>
            <a:spLocks noGrp="1"/>
          </p:cNvSpPr>
          <p:nvPr>
            <p:ph type="sldNum" idx="4294967295"/>
          </p:nvPr>
        </p:nvSpPr>
        <p:spPr>
          <a:xfrm>
            <a:off x="8594725" y="4749800"/>
            <a:ext cx="549275" cy="393700"/>
          </a:xfrm>
        </p:spPr>
        <p:txBody>
          <a:bodyPr/>
          <a:lstStyle/>
          <a:p>
            <a:pPr marL="0" lvl="0" indent="0" algn="r" rtl="0">
              <a:spcBef>
                <a:spcPts val="0"/>
              </a:spcBef>
              <a:spcAft>
                <a:spcPts val="0"/>
              </a:spcAft>
              <a:buNone/>
            </a:pPr>
            <a:fld id="{00000000-1234-1234-1234-123412341234}" type="slidenum">
              <a:rPr lang="en" smtClean="0"/>
              <a:t>55</a:t>
            </a:fld>
            <a:endParaRPr lang="en"/>
          </a:p>
        </p:txBody>
      </p:sp>
      <p:pic>
        <p:nvPicPr>
          <p:cNvPr id="6" name="Graphic 5" descr="Money with solid fill">
            <a:extLst>
              <a:ext uri="{FF2B5EF4-FFF2-40B4-BE49-F238E27FC236}">
                <a16:creationId xmlns:a16="http://schemas.microsoft.com/office/drawing/2014/main" id="{C02BFDE2-07B0-A8AB-54CD-70BC0499955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968014" y="1718940"/>
            <a:ext cx="1897601" cy="1897601"/>
          </a:xfrm>
          <a:prstGeom prst="rect">
            <a:avLst/>
          </a:prstGeom>
        </p:spPr>
      </p:pic>
    </p:spTree>
    <p:extLst>
      <p:ext uri="{BB962C8B-B14F-4D97-AF65-F5344CB8AC3E}">
        <p14:creationId xmlns:p14="http://schemas.microsoft.com/office/powerpoint/2010/main" val="34324184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5"/>
          <p:cNvSpPr txBox="1">
            <a:spLocks noGrp="1"/>
          </p:cNvSpPr>
          <p:nvPr>
            <p:ph type="ctrTitle"/>
          </p:nvPr>
        </p:nvSpPr>
        <p:spPr>
          <a:xfrm>
            <a:off x="1546025" y="1754794"/>
            <a:ext cx="58326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Getting Started</a:t>
            </a:r>
            <a:endParaRPr dirty="0"/>
          </a:p>
        </p:txBody>
      </p:sp>
      <p:sp>
        <p:nvSpPr>
          <p:cNvPr id="98" name="Google Shape;98;p15"/>
          <p:cNvSpPr txBox="1">
            <a:spLocks noGrp="1"/>
          </p:cNvSpPr>
          <p:nvPr>
            <p:ph type="subTitle" idx="1"/>
          </p:nvPr>
        </p:nvSpPr>
        <p:spPr>
          <a:xfrm>
            <a:off x="1546025" y="3011511"/>
            <a:ext cx="5832600" cy="78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Unlocking your AI assistants</a:t>
            </a:r>
            <a:endParaRPr dirty="0"/>
          </a:p>
        </p:txBody>
      </p:sp>
      <p:sp>
        <p:nvSpPr>
          <p:cNvPr id="99" name="Google Shape;99;p15"/>
          <p:cNvSpPr txBox="1">
            <a:spLocks noGrp="1"/>
          </p:cNvSpPr>
          <p:nvPr>
            <p:ph type="sldNum" idx="4294967295"/>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56</a:t>
            </a:fld>
            <a:endParaRPr/>
          </a:p>
        </p:txBody>
      </p:sp>
    </p:spTree>
    <p:extLst>
      <p:ext uri="{BB962C8B-B14F-4D97-AF65-F5344CB8AC3E}">
        <p14:creationId xmlns:p14="http://schemas.microsoft.com/office/powerpoint/2010/main" val="257202905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48">
          <a:extLst>
            <a:ext uri="{FF2B5EF4-FFF2-40B4-BE49-F238E27FC236}">
              <a16:creationId xmlns:a16="http://schemas.microsoft.com/office/drawing/2014/main" id="{03CF2D2E-9356-BA24-EF59-923DAFDB0EE8}"/>
            </a:ext>
          </a:extLst>
        </p:cNvPr>
        <p:cNvGrpSpPr/>
        <p:nvPr/>
      </p:nvGrpSpPr>
      <p:grpSpPr>
        <a:xfrm>
          <a:off x="0" y="0"/>
          <a:ext cx="0" cy="0"/>
          <a:chOff x="0" y="0"/>
          <a:chExt cx="0" cy="0"/>
        </a:xfrm>
      </p:grpSpPr>
      <p:sp>
        <p:nvSpPr>
          <p:cNvPr id="149" name="Google Shape;149;p21">
            <a:extLst>
              <a:ext uri="{FF2B5EF4-FFF2-40B4-BE49-F238E27FC236}">
                <a16:creationId xmlns:a16="http://schemas.microsoft.com/office/drawing/2014/main" id="{8A03B4AC-751E-E8AD-2E60-AC9160F3FBFA}"/>
              </a:ext>
            </a:extLst>
          </p:cNvPr>
          <p:cNvSpPr/>
          <p:nvPr/>
        </p:nvSpPr>
        <p:spPr>
          <a:xfrm>
            <a:off x="4738600" y="1668322"/>
            <a:ext cx="2877300" cy="28569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150;p21">
            <a:extLst>
              <a:ext uri="{FF2B5EF4-FFF2-40B4-BE49-F238E27FC236}">
                <a16:creationId xmlns:a16="http://schemas.microsoft.com/office/drawing/2014/main" id="{BBFCCE8E-247D-EED5-4C46-81BF3A7A71AC}"/>
              </a:ext>
            </a:extLst>
          </p:cNvPr>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3200" dirty="0"/>
              <a:t>Let’s Talk Security</a:t>
            </a:r>
            <a:endParaRPr sz="3200" dirty="0"/>
          </a:p>
        </p:txBody>
      </p:sp>
      <p:sp>
        <p:nvSpPr>
          <p:cNvPr id="151" name="Google Shape;151;p21">
            <a:extLst>
              <a:ext uri="{FF2B5EF4-FFF2-40B4-BE49-F238E27FC236}">
                <a16:creationId xmlns:a16="http://schemas.microsoft.com/office/drawing/2014/main" id="{92C1160B-66E4-8B51-5809-9EFBFB45C081}"/>
              </a:ext>
            </a:extLst>
          </p:cNvPr>
          <p:cNvSpPr txBox="1">
            <a:spLocks noGrp="1"/>
          </p:cNvSpPr>
          <p:nvPr>
            <p:ph type="body" idx="1"/>
          </p:nvPr>
        </p:nvSpPr>
        <p:spPr>
          <a:xfrm>
            <a:off x="786150" y="1169826"/>
            <a:ext cx="3651000" cy="3223754"/>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sz="2000" dirty="0"/>
              <a:t>T</a:t>
            </a:r>
            <a:r>
              <a:rPr lang="en" sz="2000" dirty="0"/>
              <a:t>here are many service providers on the internet, but if you pay nothing or SIL has no agreement, </a:t>
            </a:r>
            <a:r>
              <a:rPr lang="en" sz="2000" b="1" dirty="0"/>
              <a:t>you and you data are the product</a:t>
            </a:r>
            <a:r>
              <a:rPr lang="en" sz="2000" dirty="0"/>
              <a:t>. </a:t>
            </a:r>
          </a:p>
          <a:p>
            <a:pPr marL="0" lvl="0" indent="0" algn="l" rtl="0">
              <a:spcBef>
                <a:spcPts val="600"/>
              </a:spcBef>
              <a:spcAft>
                <a:spcPts val="0"/>
              </a:spcAft>
              <a:buNone/>
            </a:pPr>
            <a:r>
              <a:rPr lang="en" sz="2000" dirty="0"/>
              <a:t>For sensitive SIL and partner Data, we must stick to APPROVED DATA PROCESSORS and corporate accounts.</a:t>
            </a:r>
          </a:p>
          <a:p>
            <a:pPr marL="0" lvl="0" indent="0" algn="l" rtl="0">
              <a:spcBef>
                <a:spcPts val="600"/>
              </a:spcBef>
              <a:spcAft>
                <a:spcPts val="0"/>
              </a:spcAft>
              <a:buNone/>
            </a:pPr>
            <a:r>
              <a:rPr lang="en" sz="2000" dirty="0"/>
              <a:t>Google, Claude, Microsoft (OpenAI still being Negotiated)</a:t>
            </a:r>
          </a:p>
        </p:txBody>
      </p:sp>
      <p:pic>
        <p:nvPicPr>
          <p:cNvPr id="152" name="Google Shape;152;p21" descr="Device and padlock">
            <a:extLst>
              <a:ext uri="{FF2B5EF4-FFF2-40B4-BE49-F238E27FC236}">
                <a16:creationId xmlns:a16="http://schemas.microsoft.com/office/drawing/2014/main" id="{B235AC4F-3E95-2A68-41A5-7BCF54CC5F98}"/>
              </a:ext>
            </a:extLst>
          </p:cNvPr>
          <p:cNvPicPr preferRelativeResize="0"/>
          <p:nvPr/>
        </p:nvPicPr>
        <p:blipFill>
          <a:blip r:embed="rId3">
            <a:alphaModFix/>
          </a:blip>
          <a:srcRect l="21875" r="21875"/>
          <a:stretch/>
        </p:blipFill>
        <p:spPr>
          <a:xfrm>
            <a:off x="4948075" y="1868325"/>
            <a:ext cx="2456700" cy="2456700"/>
          </a:xfrm>
          <a:prstGeom prst="ellipse">
            <a:avLst/>
          </a:prstGeom>
          <a:noFill/>
          <a:ln>
            <a:noFill/>
          </a:ln>
        </p:spPr>
      </p:pic>
      <p:cxnSp>
        <p:nvCxnSpPr>
          <p:cNvPr id="153" name="Google Shape;153;p21">
            <a:extLst>
              <a:ext uri="{FF2B5EF4-FFF2-40B4-BE49-F238E27FC236}">
                <a16:creationId xmlns:a16="http://schemas.microsoft.com/office/drawing/2014/main" id="{07870C87-7539-20BA-6705-AE26B467B3FA}"/>
              </a:ext>
            </a:extLst>
          </p:cNvPr>
          <p:cNvCxnSpPr/>
          <p:nvPr/>
        </p:nvCxnSpPr>
        <p:spPr>
          <a:xfrm rot="10800000" flipH="1">
            <a:off x="6793191" y="367851"/>
            <a:ext cx="638700" cy="1419600"/>
          </a:xfrm>
          <a:prstGeom prst="straightConnector1">
            <a:avLst/>
          </a:prstGeom>
          <a:noFill/>
          <a:ln w="9525" cap="flat" cmpd="sng">
            <a:solidFill>
              <a:srgbClr val="CFD8DC"/>
            </a:solidFill>
            <a:prstDash val="solid"/>
            <a:round/>
            <a:headEnd type="none" w="med" len="med"/>
            <a:tailEnd type="none" w="med" len="med"/>
          </a:ln>
        </p:spPr>
      </p:cxnSp>
      <p:cxnSp>
        <p:nvCxnSpPr>
          <p:cNvPr id="154" name="Google Shape;154;p21">
            <a:extLst>
              <a:ext uri="{FF2B5EF4-FFF2-40B4-BE49-F238E27FC236}">
                <a16:creationId xmlns:a16="http://schemas.microsoft.com/office/drawing/2014/main" id="{28A24684-4BB9-E680-4265-C40124963A84}"/>
              </a:ext>
            </a:extLst>
          </p:cNvPr>
          <p:cNvCxnSpPr/>
          <p:nvPr/>
        </p:nvCxnSpPr>
        <p:spPr>
          <a:xfrm rot="10800000" flipH="1">
            <a:off x="7194765" y="1515796"/>
            <a:ext cx="1377600" cy="570900"/>
          </a:xfrm>
          <a:prstGeom prst="straightConnector1">
            <a:avLst/>
          </a:prstGeom>
          <a:noFill/>
          <a:ln w="9525" cap="flat" cmpd="sng">
            <a:solidFill>
              <a:srgbClr val="CFD8DC"/>
            </a:solidFill>
            <a:prstDash val="solid"/>
            <a:round/>
            <a:headEnd type="none" w="med" len="med"/>
            <a:tailEnd type="none" w="med" len="med"/>
          </a:ln>
        </p:spPr>
      </p:cxnSp>
      <p:cxnSp>
        <p:nvCxnSpPr>
          <p:cNvPr id="155" name="Google Shape;155;p21">
            <a:extLst>
              <a:ext uri="{FF2B5EF4-FFF2-40B4-BE49-F238E27FC236}">
                <a16:creationId xmlns:a16="http://schemas.microsoft.com/office/drawing/2014/main" id="{9C26A246-72C8-A8BE-C9E3-658855D29B77}"/>
              </a:ext>
            </a:extLst>
          </p:cNvPr>
          <p:cNvCxnSpPr/>
          <p:nvPr/>
        </p:nvCxnSpPr>
        <p:spPr>
          <a:xfrm rot="10800000" flipH="1">
            <a:off x="7068779" y="1169826"/>
            <a:ext cx="716400" cy="806100"/>
          </a:xfrm>
          <a:prstGeom prst="straightConnector1">
            <a:avLst/>
          </a:prstGeom>
          <a:noFill/>
          <a:ln w="9525" cap="flat" cmpd="sng">
            <a:solidFill>
              <a:srgbClr val="CFD8DC"/>
            </a:solidFill>
            <a:prstDash val="solid"/>
            <a:round/>
            <a:headEnd type="none" w="med" len="med"/>
            <a:tailEnd type="none" w="med" len="med"/>
          </a:ln>
        </p:spPr>
      </p:cxnSp>
      <p:sp>
        <p:nvSpPr>
          <p:cNvPr id="156" name="Google Shape;156;p21">
            <a:extLst>
              <a:ext uri="{FF2B5EF4-FFF2-40B4-BE49-F238E27FC236}">
                <a16:creationId xmlns:a16="http://schemas.microsoft.com/office/drawing/2014/main" id="{D833C475-1B45-44EA-F8FA-0882F4C77D7E}"/>
              </a:ext>
            </a:extLst>
          </p:cNvPr>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57</a:t>
            </a:fld>
            <a:endParaRPr/>
          </a:p>
        </p:txBody>
      </p:sp>
    </p:spTree>
    <p:extLst>
      <p:ext uri="{BB962C8B-B14F-4D97-AF65-F5344CB8AC3E}">
        <p14:creationId xmlns:p14="http://schemas.microsoft.com/office/powerpoint/2010/main" val="1720985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9"/>
          <p:cNvSpPr txBox="1">
            <a:spLocks noGrp="1"/>
          </p:cNvSpPr>
          <p:nvPr>
            <p:ph type="body" idx="1"/>
          </p:nvPr>
        </p:nvSpPr>
        <p:spPr>
          <a:xfrm>
            <a:off x="786137" y="1200150"/>
            <a:ext cx="3675300" cy="3725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dirty="0"/>
              <a:t>Gemini (Google)</a:t>
            </a:r>
            <a:endParaRPr b="1" dirty="0"/>
          </a:p>
          <a:p>
            <a:pPr marL="0" lvl="0" indent="0" algn="l" rtl="0">
              <a:spcBef>
                <a:spcPts val="600"/>
              </a:spcBef>
              <a:spcAft>
                <a:spcPts val="0"/>
              </a:spcAft>
              <a:buNone/>
            </a:pPr>
            <a:r>
              <a:rPr lang="en" dirty="0"/>
              <a:t>Available through SIL, but limited in what it will do (even with a paid account). Useful for quick drafting and short summaries.</a:t>
            </a:r>
          </a:p>
          <a:p>
            <a:pPr marL="0" lvl="0" indent="0" algn="l" rtl="0">
              <a:spcBef>
                <a:spcPts val="600"/>
              </a:spcBef>
              <a:spcAft>
                <a:spcPts val="0"/>
              </a:spcAft>
              <a:buNone/>
            </a:pPr>
            <a:r>
              <a:rPr lang="en" i="1" dirty="0"/>
              <a:t>Subproducts:</a:t>
            </a:r>
          </a:p>
          <a:p>
            <a:pPr marL="342900" indent="-342900"/>
            <a:r>
              <a:rPr lang="en-US" sz="1800" dirty="0"/>
              <a:t>Gemini Notebook (</a:t>
            </a:r>
            <a:r>
              <a:rPr lang="en-US" sz="1800" dirty="0" err="1"/>
              <a:t>NotebookLM</a:t>
            </a:r>
            <a:r>
              <a:rPr lang="en-US" sz="1800" dirty="0"/>
              <a:t>)</a:t>
            </a:r>
          </a:p>
          <a:p>
            <a:pPr marL="342900" indent="-342900"/>
            <a:r>
              <a:rPr lang="en-US" sz="1800" dirty="0"/>
              <a:t>Google Vids</a:t>
            </a:r>
            <a:endParaRPr sz="1800" dirty="0"/>
          </a:p>
        </p:txBody>
      </p:sp>
      <p:sp>
        <p:nvSpPr>
          <p:cNvPr id="133" name="Google Shape;133;p19"/>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dirty="0"/>
              <a:t>Two easy ways in today</a:t>
            </a:r>
            <a:endParaRPr dirty="0"/>
          </a:p>
        </p:txBody>
      </p:sp>
      <p:sp>
        <p:nvSpPr>
          <p:cNvPr id="134" name="Google Shape;134;p19"/>
          <p:cNvSpPr txBox="1">
            <a:spLocks noGrp="1"/>
          </p:cNvSpPr>
          <p:nvPr>
            <p:ph type="body" idx="2"/>
          </p:nvPr>
        </p:nvSpPr>
        <p:spPr>
          <a:xfrm>
            <a:off x="4682659" y="1200150"/>
            <a:ext cx="3675300" cy="3725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dirty="0"/>
              <a:t>Claude (Anthropic) </a:t>
            </a:r>
          </a:p>
          <a:p>
            <a:pPr marL="0" lvl="0" indent="0" algn="l" rtl="0">
              <a:spcBef>
                <a:spcPts val="600"/>
              </a:spcBef>
              <a:spcAft>
                <a:spcPts val="0"/>
              </a:spcAft>
              <a:buNone/>
            </a:pPr>
            <a:r>
              <a:rPr lang="en" dirty="0"/>
              <a:t>Available to staff at a deep discount ($10/$50). Better for long documents, real work, and survey write-ups. </a:t>
            </a:r>
          </a:p>
          <a:p>
            <a:pPr marL="0" lvl="0" indent="0" algn="l" rtl="0">
              <a:spcBef>
                <a:spcPts val="600"/>
              </a:spcBef>
              <a:spcAft>
                <a:spcPts val="0"/>
              </a:spcAft>
              <a:buNone/>
            </a:pPr>
            <a:r>
              <a:rPr lang="en" i="1" dirty="0"/>
              <a:t>Subproducts:</a:t>
            </a:r>
          </a:p>
          <a:p>
            <a:pPr marL="342900" indent="-342900"/>
            <a:r>
              <a:rPr lang="en" dirty="0"/>
              <a:t>Claude Chat</a:t>
            </a:r>
          </a:p>
          <a:p>
            <a:pPr marL="342900" indent="-342900"/>
            <a:r>
              <a:rPr lang="en" b="1" dirty="0"/>
              <a:t>Claude Cowork</a:t>
            </a:r>
          </a:p>
          <a:p>
            <a:pPr marL="342900" indent="-342900"/>
            <a:r>
              <a:rPr lang="en" b="1" dirty="0"/>
              <a:t>Claude Code</a:t>
            </a:r>
            <a:endParaRPr b="1" dirty="0"/>
          </a:p>
        </p:txBody>
      </p:sp>
      <p:sp>
        <p:nvSpPr>
          <p:cNvPr id="135" name="Google Shape;135;p19"/>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58</a:t>
            </a:fld>
            <a:endParaRPr/>
          </a:p>
        </p:txBody>
      </p:sp>
    </p:spTree>
    <p:extLst>
      <p:ext uri="{BB962C8B-B14F-4D97-AF65-F5344CB8AC3E}">
        <p14:creationId xmlns:p14="http://schemas.microsoft.com/office/powerpoint/2010/main" val="38407466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423A4-6825-D554-2B22-93B9C1F70756}"/>
              </a:ext>
            </a:extLst>
          </p:cNvPr>
          <p:cNvSpPr>
            <a:spLocks noGrp="1"/>
          </p:cNvSpPr>
          <p:nvPr>
            <p:ph type="title"/>
          </p:nvPr>
        </p:nvSpPr>
        <p:spPr/>
        <p:txBody>
          <a:bodyPr/>
          <a:lstStyle/>
          <a:p>
            <a:r>
              <a:rPr lang="en-US" dirty="0"/>
              <a:t>https://licensemanager.sil.org/catalog</a:t>
            </a:r>
          </a:p>
        </p:txBody>
      </p:sp>
      <p:sp>
        <p:nvSpPr>
          <p:cNvPr id="3" name="Text Placeholder 2">
            <a:extLst>
              <a:ext uri="{FF2B5EF4-FFF2-40B4-BE49-F238E27FC236}">
                <a16:creationId xmlns:a16="http://schemas.microsoft.com/office/drawing/2014/main" id="{C0F5F5BC-B76F-580F-92E0-7F0C332325DB}"/>
              </a:ext>
            </a:extLst>
          </p:cNvPr>
          <p:cNvSpPr>
            <a:spLocks noGrp="1"/>
          </p:cNvSpPr>
          <p:nvPr>
            <p:ph type="body" idx="1"/>
          </p:nvPr>
        </p:nvSpPr>
        <p:spPr>
          <a:xfrm>
            <a:off x="394010" y="1200150"/>
            <a:ext cx="3048000" cy="3725700"/>
          </a:xfrm>
        </p:spPr>
        <p:txBody>
          <a:bodyPr/>
          <a:lstStyle/>
          <a:p>
            <a:r>
              <a:rPr lang="en-US" dirty="0"/>
              <a:t>Unlock Gemini on your SIL Account</a:t>
            </a:r>
          </a:p>
          <a:p>
            <a:r>
              <a:rPr lang="en-US" dirty="0"/>
              <a:t>Subscribe to a Claude Account</a:t>
            </a:r>
          </a:p>
        </p:txBody>
      </p:sp>
      <p:pic>
        <p:nvPicPr>
          <p:cNvPr id="6" name="Picture 5">
            <a:extLst>
              <a:ext uri="{FF2B5EF4-FFF2-40B4-BE49-F238E27FC236}">
                <a16:creationId xmlns:a16="http://schemas.microsoft.com/office/drawing/2014/main" id="{0DD620C7-8151-9A9E-873A-8D48938876F0}"/>
              </a:ext>
            </a:extLst>
          </p:cNvPr>
          <p:cNvPicPr>
            <a:picLocks noChangeAspect="1"/>
          </p:cNvPicPr>
          <p:nvPr/>
        </p:nvPicPr>
        <p:blipFill>
          <a:blip r:embed="rId3"/>
          <a:srcRect l="1233"/>
          <a:stretch>
            <a:fillRect/>
          </a:stretch>
        </p:blipFill>
        <p:spPr>
          <a:xfrm>
            <a:off x="3650166" y="1405054"/>
            <a:ext cx="5493834" cy="3570732"/>
          </a:xfrm>
          <a:prstGeom prst="rect">
            <a:avLst/>
          </a:prstGeom>
        </p:spPr>
      </p:pic>
    </p:spTree>
    <p:extLst>
      <p:ext uri="{BB962C8B-B14F-4D97-AF65-F5344CB8AC3E}">
        <p14:creationId xmlns:p14="http://schemas.microsoft.com/office/powerpoint/2010/main" val="27090591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5534D04-F7E6-AF9F-2D30-00CC1539A1E8}"/>
              </a:ext>
            </a:extLst>
          </p:cNvPr>
          <p:cNvSpPr>
            <a:spLocks noGrp="1"/>
          </p:cNvSpPr>
          <p:nvPr>
            <p:ph type="ctrTitle"/>
          </p:nvPr>
        </p:nvSpPr>
        <p:spPr/>
        <p:txBody>
          <a:bodyPr/>
          <a:lstStyle/>
          <a:p>
            <a:r>
              <a:rPr lang="en-US" dirty="0"/>
              <a:t>Partners</a:t>
            </a:r>
          </a:p>
        </p:txBody>
      </p:sp>
      <p:sp>
        <p:nvSpPr>
          <p:cNvPr id="9" name="Subtitle 8">
            <a:extLst>
              <a:ext uri="{FF2B5EF4-FFF2-40B4-BE49-F238E27FC236}">
                <a16:creationId xmlns:a16="http://schemas.microsoft.com/office/drawing/2014/main" id="{D657D1D7-426E-6EED-227C-54698F5116E7}"/>
              </a:ext>
            </a:extLst>
          </p:cNvPr>
          <p:cNvSpPr>
            <a:spLocks noGrp="1"/>
          </p:cNvSpPr>
          <p:nvPr>
            <p:ph type="subTitle" idx="1"/>
          </p:nvPr>
        </p:nvSpPr>
        <p:spPr/>
        <p:txBody>
          <a:bodyPr/>
          <a:lstStyle/>
          <a:p>
            <a:endParaRPr lang="en-US"/>
          </a:p>
        </p:txBody>
      </p:sp>
      <p:sp>
        <p:nvSpPr>
          <p:cNvPr id="5" name="Slide Number Placeholder 4">
            <a:extLst>
              <a:ext uri="{FF2B5EF4-FFF2-40B4-BE49-F238E27FC236}">
                <a16:creationId xmlns:a16="http://schemas.microsoft.com/office/drawing/2014/main" id="{A032C251-97EC-4362-FC4E-19979C05F10B}"/>
              </a:ext>
            </a:extLst>
          </p:cNvPr>
          <p:cNvSpPr>
            <a:spLocks noGrp="1"/>
          </p:cNvSpPr>
          <p:nvPr>
            <p:ph type="sldNum" idx="4294967295"/>
          </p:nvPr>
        </p:nvSpPr>
        <p:spPr>
          <a:xfrm>
            <a:off x="8594725" y="4749800"/>
            <a:ext cx="549275" cy="393700"/>
          </a:xfrm>
        </p:spPr>
        <p:txBody>
          <a:bodyPr/>
          <a:lstStyle/>
          <a:p>
            <a:pPr marL="0" lvl="0" indent="0" algn="r" rtl="0">
              <a:spcBef>
                <a:spcPts val="0"/>
              </a:spcBef>
              <a:spcAft>
                <a:spcPts val="0"/>
              </a:spcAft>
              <a:buNone/>
            </a:pPr>
            <a:fld id="{00000000-1234-1234-1234-123412341234}" type="slidenum">
              <a:rPr lang="en" smtClean="0"/>
              <a:t>60</a:t>
            </a:fld>
            <a:endParaRPr lang="en"/>
          </a:p>
        </p:txBody>
      </p:sp>
    </p:spTree>
    <p:extLst>
      <p:ext uri="{BB962C8B-B14F-4D97-AF65-F5344CB8AC3E}">
        <p14:creationId xmlns:p14="http://schemas.microsoft.com/office/powerpoint/2010/main" val="2481376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8B07A0C-7107-8EDD-12CF-96FE113EE349}"/>
              </a:ext>
            </a:extLst>
          </p:cNvPr>
          <p:cNvSpPr>
            <a:spLocks noGrp="1"/>
          </p:cNvSpPr>
          <p:nvPr>
            <p:ph type="title"/>
          </p:nvPr>
        </p:nvSpPr>
        <p:spPr>
          <a:xfrm>
            <a:off x="280555" y="308120"/>
            <a:ext cx="8520545" cy="702600"/>
          </a:xfrm>
        </p:spPr>
        <p:txBody>
          <a:bodyPr/>
          <a:lstStyle/>
          <a:p>
            <a:r>
              <a:rPr lang="en-US" sz="2800" dirty="0"/>
              <a:t>Commercial Vendors (Approved Data Processors)</a:t>
            </a:r>
          </a:p>
        </p:txBody>
      </p:sp>
      <p:sp>
        <p:nvSpPr>
          <p:cNvPr id="5" name="Text Placeholder 4">
            <a:extLst>
              <a:ext uri="{FF2B5EF4-FFF2-40B4-BE49-F238E27FC236}">
                <a16:creationId xmlns:a16="http://schemas.microsoft.com/office/drawing/2014/main" id="{2FC14316-6085-50B0-673E-D60FED373482}"/>
              </a:ext>
            </a:extLst>
          </p:cNvPr>
          <p:cNvSpPr>
            <a:spLocks noGrp="1"/>
          </p:cNvSpPr>
          <p:nvPr>
            <p:ph type="body" idx="1"/>
          </p:nvPr>
        </p:nvSpPr>
        <p:spPr/>
        <p:txBody>
          <a:bodyPr/>
          <a:lstStyle/>
          <a:p>
            <a:r>
              <a:rPr lang="en-US" dirty="0"/>
              <a:t>Anthropic (Claude)</a:t>
            </a:r>
          </a:p>
          <a:p>
            <a:r>
              <a:rPr lang="en-US" dirty="0"/>
              <a:t>Google (Gemini)</a:t>
            </a:r>
          </a:p>
          <a:p>
            <a:r>
              <a:rPr lang="en-US" dirty="0"/>
              <a:t>Microsoft (Copilot)</a:t>
            </a:r>
          </a:p>
        </p:txBody>
      </p:sp>
    </p:spTree>
    <p:extLst>
      <p:ext uri="{BB962C8B-B14F-4D97-AF65-F5344CB8AC3E}">
        <p14:creationId xmlns:p14="http://schemas.microsoft.com/office/powerpoint/2010/main" val="21621157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86"/>
        <p:cNvGrpSpPr/>
        <p:nvPr/>
      </p:nvGrpSpPr>
      <p:grpSpPr>
        <a:xfrm>
          <a:off x="0" y="0"/>
          <a:ext cx="0" cy="0"/>
          <a:chOff x="0" y="0"/>
          <a:chExt cx="0" cy="0"/>
        </a:xfrm>
      </p:grpSpPr>
      <p:sp>
        <p:nvSpPr>
          <p:cNvPr id="287" name="Google Shape;287;p31"/>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Who SIL is working with on AI</a:t>
            </a:r>
            <a:endParaRPr/>
          </a:p>
        </p:txBody>
      </p:sp>
      <p:sp>
        <p:nvSpPr>
          <p:cNvPr id="288" name="Google Shape;288;p31"/>
          <p:cNvSpPr txBox="1">
            <a:spLocks noGrp="1"/>
          </p:cNvSpPr>
          <p:nvPr>
            <p:ph type="body" idx="1"/>
          </p:nvPr>
        </p:nvSpPr>
        <p:spPr>
          <a:xfrm>
            <a:off x="786150" y="1543050"/>
            <a:ext cx="2419800" cy="1169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Missional AI</a:t>
            </a:r>
            <a:endParaRPr b="1"/>
          </a:p>
          <a:p>
            <a:pPr marL="0" lvl="0" indent="0" algn="l" rtl="0">
              <a:spcBef>
                <a:spcPts val="600"/>
              </a:spcBef>
              <a:spcAft>
                <a:spcPts val="0"/>
              </a:spcAft>
              <a:buNone/>
            </a:pPr>
            <a:r>
              <a:rPr lang="en" sz="1200"/>
              <a:t>SIL sponsors the summit with ETEN's Innovation Lab, Biblica and American Bible Society.</a:t>
            </a:r>
            <a:endParaRPr sz="1200"/>
          </a:p>
        </p:txBody>
      </p:sp>
      <p:sp>
        <p:nvSpPr>
          <p:cNvPr id="289" name="Google Shape;289;p31"/>
          <p:cNvSpPr txBox="1">
            <a:spLocks noGrp="1"/>
          </p:cNvSpPr>
          <p:nvPr>
            <p:ph type="body" idx="2"/>
          </p:nvPr>
        </p:nvSpPr>
        <p:spPr>
          <a:xfrm>
            <a:off x="3329989" y="1543050"/>
            <a:ext cx="2419800" cy="1169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dirty="0"/>
              <a:t>XRI Global</a:t>
            </a:r>
            <a:endParaRPr b="1" dirty="0"/>
          </a:p>
          <a:p>
            <a:pPr marL="0" lvl="0" indent="0" algn="l" rtl="0">
              <a:spcBef>
                <a:spcPts val="600"/>
              </a:spcBef>
              <a:spcAft>
                <a:spcPts val="0"/>
              </a:spcAft>
              <a:buNone/>
            </a:pPr>
            <a:r>
              <a:rPr lang="en" sz="1200" dirty="0"/>
              <a:t>A partnership on AI language technology built for less-resourced languages.</a:t>
            </a:r>
            <a:endParaRPr sz="1200" dirty="0"/>
          </a:p>
        </p:txBody>
      </p:sp>
      <p:sp>
        <p:nvSpPr>
          <p:cNvPr id="290" name="Google Shape;290;p31"/>
          <p:cNvSpPr txBox="1">
            <a:spLocks noGrp="1"/>
          </p:cNvSpPr>
          <p:nvPr>
            <p:ph type="body" idx="3"/>
          </p:nvPr>
        </p:nvSpPr>
        <p:spPr>
          <a:xfrm>
            <a:off x="5873827" y="1543050"/>
            <a:ext cx="2419800" cy="1169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dirty="0"/>
              <a:t>Faith Comes By Hearing</a:t>
            </a:r>
            <a:endParaRPr b="1" dirty="0"/>
          </a:p>
          <a:p>
            <a:pPr marL="0" lvl="0" indent="0" algn="l" rtl="0">
              <a:spcBef>
                <a:spcPts val="600"/>
              </a:spcBef>
              <a:spcAft>
                <a:spcPts val="0"/>
              </a:spcAft>
              <a:buNone/>
            </a:pPr>
            <a:r>
              <a:rPr lang="en" sz="1200" dirty="0"/>
              <a:t>An oral-first drafting workflow, piloted with SIL.</a:t>
            </a:r>
            <a:endParaRPr sz="1200" dirty="0"/>
          </a:p>
          <a:p>
            <a:pPr marL="0" lvl="0" indent="0" algn="l" rtl="0">
              <a:spcBef>
                <a:spcPts val="600"/>
              </a:spcBef>
              <a:spcAft>
                <a:spcPts val="0"/>
              </a:spcAft>
              <a:buNone/>
            </a:pPr>
            <a:endParaRPr sz="1200" dirty="0"/>
          </a:p>
        </p:txBody>
      </p:sp>
      <p:sp>
        <p:nvSpPr>
          <p:cNvPr id="291" name="Google Shape;291;p31"/>
          <p:cNvSpPr txBox="1">
            <a:spLocks noGrp="1"/>
          </p:cNvSpPr>
          <p:nvPr>
            <p:ph type="body" idx="1"/>
          </p:nvPr>
        </p:nvSpPr>
        <p:spPr>
          <a:xfrm>
            <a:off x="786150" y="3200400"/>
            <a:ext cx="2419800" cy="1101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US" b="1" dirty="0"/>
              <a:t>ETEN</a:t>
            </a:r>
            <a:endParaRPr b="1" dirty="0"/>
          </a:p>
          <a:p>
            <a:pPr marL="0" lvl="0" indent="0" algn="l" rtl="0">
              <a:spcBef>
                <a:spcPts val="600"/>
              </a:spcBef>
              <a:spcAft>
                <a:spcPts val="0"/>
              </a:spcAft>
              <a:buNone/>
            </a:pPr>
            <a:r>
              <a:rPr lang="en" sz="1200" dirty="0"/>
              <a:t>A resource platform supporting Bible Translation.</a:t>
            </a:r>
            <a:endParaRPr sz="1200" dirty="0"/>
          </a:p>
        </p:txBody>
      </p:sp>
      <p:sp>
        <p:nvSpPr>
          <p:cNvPr id="292" name="Google Shape;292;p31"/>
          <p:cNvSpPr txBox="1">
            <a:spLocks noGrp="1"/>
          </p:cNvSpPr>
          <p:nvPr>
            <p:ph type="body" idx="2"/>
          </p:nvPr>
        </p:nvSpPr>
        <p:spPr>
          <a:xfrm>
            <a:off x="3329989" y="3200400"/>
            <a:ext cx="2419800" cy="1101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Greek Room</a:t>
            </a:r>
            <a:endParaRPr b="1"/>
          </a:p>
          <a:p>
            <a:pPr marL="0" lvl="0" indent="0" algn="l" rtl="0">
              <a:spcBef>
                <a:spcPts val="600"/>
              </a:spcBef>
              <a:spcAft>
                <a:spcPts val="0"/>
              </a:spcAft>
              <a:buNone/>
            </a:pPr>
            <a:r>
              <a:rPr lang="en" sz="1200"/>
              <a:t>AI-assisted checking that flags spelling, consistency and wording issues.</a:t>
            </a:r>
            <a:endParaRPr sz="1200"/>
          </a:p>
        </p:txBody>
      </p:sp>
      <p:sp>
        <p:nvSpPr>
          <p:cNvPr id="293" name="Google Shape;293;p31"/>
          <p:cNvSpPr txBox="1">
            <a:spLocks noGrp="1"/>
          </p:cNvSpPr>
          <p:nvPr>
            <p:ph type="body" idx="3"/>
          </p:nvPr>
        </p:nvSpPr>
        <p:spPr>
          <a:xfrm>
            <a:off x="5873827" y="3200400"/>
            <a:ext cx="2419800" cy="1101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Aquifer</a:t>
            </a:r>
            <a:endParaRPr b="1"/>
          </a:p>
          <a:p>
            <a:pPr marL="0" lvl="0" indent="0" algn="l" rtl="0">
              <a:spcBef>
                <a:spcPts val="600"/>
              </a:spcBef>
              <a:spcAft>
                <a:spcPts val="0"/>
              </a:spcAft>
              <a:buNone/>
            </a:pPr>
            <a:r>
              <a:rPr lang="en" sz="1200"/>
              <a:t>An open library of trusted Bible resources for other tools.</a:t>
            </a:r>
            <a:endParaRPr sz="1200"/>
          </a:p>
          <a:p>
            <a:pPr marL="0" lvl="0" indent="0" algn="l" rtl="0">
              <a:spcBef>
                <a:spcPts val="600"/>
              </a:spcBef>
              <a:spcAft>
                <a:spcPts val="0"/>
              </a:spcAft>
              <a:buNone/>
            </a:pPr>
            <a:endParaRPr sz="1200"/>
          </a:p>
        </p:txBody>
      </p:sp>
      <p:grpSp>
        <p:nvGrpSpPr>
          <p:cNvPr id="294" name="Google Shape;294;p31"/>
          <p:cNvGrpSpPr/>
          <p:nvPr/>
        </p:nvGrpSpPr>
        <p:grpSpPr>
          <a:xfrm>
            <a:off x="867597" y="1347992"/>
            <a:ext cx="251128" cy="244895"/>
            <a:chOff x="616425" y="2329600"/>
            <a:chExt cx="361700" cy="388475"/>
          </a:xfrm>
        </p:grpSpPr>
        <p:sp>
          <p:nvSpPr>
            <p:cNvPr id="295" name="Google Shape;295;p31"/>
            <p:cNvSpPr/>
            <p:nvPr/>
          </p:nvSpPr>
          <p:spPr>
            <a:xfrm>
              <a:off x="616425" y="2329600"/>
              <a:ext cx="361700" cy="388475"/>
            </a:xfrm>
            <a:custGeom>
              <a:avLst/>
              <a:gdLst/>
              <a:ahLst/>
              <a:cxnLst/>
              <a:rect l="l" t="t" r="r" b="b"/>
              <a:pathLst>
                <a:path w="14468" h="15539" fill="none" extrusionOk="0">
                  <a:moveTo>
                    <a:pt x="14273" y="13030"/>
                  </a:moveTo>
                  <a:lnTo>
                    <a:pt x="9621" y="6479"/>
                  </a:lnTo>
                  <a:lnTo>
                    <a:pt x="9621" y="2338"/>
                  </a:lnTo>
                  <a:lnTo>
                    <a:pt x="10303" y="1656"/>
                  </a:lnTo>
                  <a:lnTo>
                    <a:pt x="10303" y="1656"/>
                  </a:lnTo>
                  <a:lnTo>
                    <a:pt x="10400" y="1559"/>
                  </a:lnTo>
                  <a:lnTo>
                    <a:pt x="10474" y="1437"/>
                  </a:lnTo>
                  <a:lnTo>
                    <a:pt x="10522" y="1291"/>
                  </a:lnTo>
                  <a:lnTo>
                    <a:pt x="10571" y="1169"/>
                  </a:lnTo>
                  <a:lnTo>
                    <a:pt x="10571" y="1023"/>
                  </a:lnTo>
                  <a:lnTo>
                    <a:pt x="10571" y="877"/>
                  </a:lnTo>
                  <a:lnTo>
                    <a:pt x="10547" y="731"/>
                  </a:lnTo>
                  <a:lnTo>
                    <a:pt x="10498" y="609"/>
                  </a:lnTo>
                  <a:lnTo>
                    <a:pt x="10498" y="609"/>
                  </a:lnTo>
                  <a:lnTo>
                    <a:pt x="10449" y="463"/>
                  </a:lnTo>
                  <a:lnTo>
                    <a:pt x="10352" y="366"/>
                  </a:lnTo>
                  <a:lnTo>
                    <a:pt x="10254" y="244"/>
                  </a:lnTo>
                  <a:lnTo>
                    <a:pt x="10157" y="171"/>
                  </a:lnTo>
                  <a:lnTo>
                    <a:pt x="10035" y="98"/>
                  </a:lnTo>
                  <a:lnTo>
                    <a:pt x="9889" y="49"/>
                  </a:lnTo>
                  <a:lnTo>
                    <a:pt x="9767" y="25"/>
                  </a:lnTo>
                  <a:lnTo>
                    <a:pt x="9621" y="0"/>
                  </a:lnTo>
                  <a:lnTo>
                    <a:pt x="4848" y="0"/>
                  </a:lnTo>
                  <a:lnTo>
                    <a:pt x="4848" y="0"/>
                  </a:lnTo>
                  <a:lnTo>
                    <a:pt x="4701" y="25"/>
                  </a:lnTo>
                  <a:lnTo>
                    <a:pt x="4580" y="49"/>
                  </a:lnTo>
                  <a:lnTo>
                    <a:pt x="4433" y="98"/>
                  </a:lnTo>
                  <a:lnTo>
                    <a:pt x="4312" y="171"/>
                  </a:lnTo>
                  <a:lnTo>
                    <a:pt x="4214" y="244"/>
                  </a:lnTo>
                  <a:lnTo>
                    <a:pt x="4117" y="366"/>
                  </a:lnTo>
                  <a:lnTo>
                    <a:pt x="4019" y="463"/>
                  </a:lnTo>
                  <a:lnTo>
                    <a:pt x="3971" y="609"/>
                  </a:lnTo>
                  <a:lnTo>
                    <a:pt x="3971" y="609"/>
                  </a:lnTo>
                  <a:lnTo>
                    <a:pt x="3922" y="731"/>
                  </a:lnTo>
                  <a:lnTo>
                    <a:pt x="3898" y="877"/>
                  </a:lnTo>
                  <a:lnTo>
                    <a:pt x="3898" y="1023"/>
                  </a:lnTo>
                  <a:lnTo>
                    <a:pt x="3898" y="1169"/>
                  </a:lnTo>
                  <a:lnTo>
                    <a:pt x="3946" y="1291"/>
                  </a:lnTo>
                  <a:lnTo>
                    <a:pt x="3995" y="1437"/>
                  </a:lnTo>
                  <a:lnTo>
                    <a:pt x="4068" y="1559"/>
                  </a:lnTo>
                  <a:lnTo>
                    <a:pt x="4166" y="1656"/>
                  </a:lnTo>
                  <a:lnTo>
                    <a:pt x="4848" y="2338"/>
                  </a:lnTo>
                  <a:lnTo>
                    <a:pt x="4848" y="6479"/>
                  </a:lnTo>
                  <a:lnTo>
                    <a:pt x="196" y="13030"/>
                  </a:lnTo>
                  <a:lnTo>
                    <a:pt x="196" y="13030"/>
                  </a:lnTo>
                  <a:lnTo>
                    <a:pt x="123" y="13152"/>
                  </a:lnTo>
                  <a:lnTo>
                    <a:pt x="50" y="13274"/>
                  </a:lnTo>
                  <a:lnTo>
                    <a:pt x="25" y="13395"/>
                  </a:lnTo>
                  <a:lnTo>
                    <a:pt x="1" y="13517"/>
                  </a:lnTo>
                  <a:lnTo>
                    <a:pt x="1" y="13639"/>
                  </a:lnTo>
                  <a:lnTo>
                    <a:pt x="25" y="13785"/>
                  </a:lnTo>
                  <a:lnTo>
                    <a:pt x="50" y="13907"/>
                  </a:lnTo>
                  <a:lnTo>
                    <a:pt x="98" y="14029"/>
                  </a:lnTo>
                  <a:lnTo>
                    <a:pt x="585" y="15003"/>
                  </a:lnTo>
                  <a:lnTo>
                    <a:pt x="585" y="15003"/>
                  </a:lnTo>
                  <a:lnTo>
                    <a:pt x="658" y="15125"/>
                  </a:lnTo>
                  <a:lnTo>
                    <a:pt x="756" y="15222"/>
                  </a:lnTo>
                  <a:lnTo>
                    <a:pt x="829" y="15320"/>
                  </a:lnTo>
                  <a:lnTo>
                    <a:pt x="951" y="15393"/>
                  </a:lnTo>
                  <a:lnTo>
                    <a:pt x="1073" y="15441"/>
                  </a:lnTo>
                  <a:lnTo>
                    <a:pt x="1194" y="15490"/>
                  </a:lnTo>
                  <a:lnTo>
                    <a:pt x="1316" y="15539"/>
                  </a:lnTo>
                  <a:lnTo>
                    <a:pt x="1462" y="15539"/>
                  </a:lnTo>
                  <a:lnTo>
                    <a:pt x="13006" y="15539"/>
                  </a:lnTo>
                  <a:lnTo>
                    <a:pt x="13006" y="15539"/>
                  </a:lnTo>
                  <a:lnTo>
                    <a:pt x="13153" y="15539"/>
                  </a:lnTo>
                  <a:lnTo>
                    <a:pt x="13274" y="15490"/>
                  </a:lnTo>
                  <a:lnTo>
                    <a:pt x="13396" y="15441"/>
                  </a:lnTo>
                  <a:lnTo>
                    <a:pt x="13518" y="15393"/>
                  </a:lnTo>
                  <a:lnTo>
                    <a:pt x="13640" y="15320"/>
                  </a:lnTo>
                  <a:lnTo>
                    <a:pt x="13713" y="15222"/>
                  </a:lnTo>
                  <a:lnTo>
                    <a:pt x="13810" y="15125"/>
                  </a:lnTo>
                  <a:lnTo>
                    <a:pt x="13883" y="15003"/>
                  </a:lnTo>
                  <a:lnTo>
                    <a:pt x="14370" y="14029"/>
                  </a:lnTo>
                  <a:lnTo>
                    <a:pt x="14370" y="14029"/>
                  </a:lnTo>
                  <a:lnTo>
                    <a:pt x="14419" y="13907"/>
                  </a:lnTo>
                  <a:lnTo>
                    <a:pt x="14443" y="13785"/>
                  </a:lnTo>
                  <a:lnTo>
                    <a:pt x="14468" y="13639"/>
                  </a:lnTo>
                  <a:lnTo>
                    <a:pt x="14468" y="13517"/>
                  </a:lnTo>
                  <a:lnTo>
                    <a:pt x="14443" y="13395"/>
                  </a:lnTo>
                  <a:lnTo>
                    <a:pt x="14419" y="13274"/>
                  </a:lnTo>
                  <a:lnTo>
                    <a:pt x="14346" y="13152"/>
                  </a:lnTo>
                  <a:lnTo>
                    <a:pt x="14273" y="13030"/>
                  </a:lnTo>
                  <a:lnTo>
                    <a:pt x="14273" y="13030"/>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296" name="Google Shape;296;p31"/>
            <p:cNvSpPr/>
            <p:nvPr/>
          </p:nvSpPr>
          <p:spPr>
            <a:xfrm>
              <a:off x="704725" y="2545750"/>
              <a:ext cx="185125" cy="25"/>
            </a:xfrm>
            <a:custGeom>
              <a:avLst/>
              <a:gdLst/>
              <a:ahLst/>
              <a:cxnLst/>
              <a:rect l="l" t="t" r="r" b="b"/>
              <a:pathLst>
                <a:path w="7405" h="1" fill="none" extrusionOk="0">
                  <a:moveTo>
                    <a:pt x="7404" y="0"/>
                  </a:moveTo>
                  <a:lnTo>
                    <a:pt x="0" y="0"/>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297" name="Google Shape;297;p31"/>
            <p:cNvSpPr/>
            <p:nvPr/>
          </p:nvSpPr>
          <p:spPr>
            <a:xfrm>
              <a:off x="811875" y="2626125"/>
              <a:ext cx="31075" cy="31075"/>
            </a:xfrm>
            <a:custGeom>
              <a:avLst/>
              <a:gdLst/>
              <a:ahLst/>
              <a:cxnLst/>
              <a:rect l="l" t="t" r="r" b="b"/>
              <a:pathLst>
                <a:path w="1243" h="1243" fill="none" extrusionOk="0">
                  <a:moveTo>
                    <a:pt x="1" y="633"/>
                  </a:moveTo>
                  <a:lnTo>
                    <a:pt x="1" y="633"/>
                  </a:lnTo>
                  <a:lnTo>
                    <a:pt x="25" y="487"/>
                  </a:lnTo>
                  <a:lnTo>
                    <a:pt x="50" y="390"/>
                  </a:lnTo>
                  <a:lnTo>
                    <a:pt x="98" y="268"/>
                  </a:lnTo>
                  <a:lnTo>
                    <a:pt x="171" y="171"/>
                  </a:lnTo>
                  <a:lnTo>
                    <a:pt x="269" y="98"/>
                  </a:lnTo>
                  <a:lnTo>
                    <a:pt x="390" y="49"/>
                  </a:lnTo>
                  <a:lnTo>
                    <a:pt x="488" y="24"/>
                  </a:lnTo>
                  <a:lnTo>
                    <a:pt x="634" y="0"/>
                  </a:lnTo>
                  <a:lnTo>
                    <a:pt x="634" y="0"/>
                  </a:lnTo>
                  <a:lnTo>
                    <a:pt x="756" y="24"/>
                  </a:lnTo>
                  <a:lnTo>
                    <a:pt x="853" y="49"/>
                  </a:lnTo>
                  <a:lnTo>
                    <a:pt x="975" y="98"/>
                  </a:lnTo>
                  <a:lnTo>
                    <a:pt x="1072" y="171"/>
                  </a:lnTo>
                  <a:lnTo>
                    <a:pt x="1146" y="268"/>
                  </a:lnTo>
                  <a:lnTo>
                    <a:pt x="1194" y="390"/>
                  </a:lnTo>
                  <a:lnTo>
                    <a:pt x="1243" y="487"/>
                  </a:lnTo>
                  <a:lnTo>
                    <a:pt x="1243" y="633"/>
                  </a:lnTo>
                  <a:lnTo>
                    <a:pt x="1243" y="633"/>
                  </a:lnTo>
                  <a:lnTo>
                    <a:pt x="1243" y="755"/>
                  </a:lnTo>
                  <a:lnTo>
                    <a:pt x="1194" y="853"/>
                  </a:lnTo>
                  <a:lnTo>
                    <a:pt x="1146" y="974"/>
                  </a:lnTo>
                  <a:lnTo>
                    <a:pt x="1072" y="1072"/>
                  </a:lnTo>
                  <a:lnTo>
                    <a:pt x="975" y="1145"/>
                  </a:lnTo>
                  <a:lnTo>
                    <a:pt x="853" y="1194"/>
                  </a:lnTo>
                  <a:lnTo>
                    <a:pt x="756" y="1242"/>
                  </a:lnTo>
                  <a:lnTo>
                    <a:pt x="634" y="1242"/>
                  </a:lnTo>
                  <a:lnTo>
                    <a:pt x="634" y="1242"/>
                  </a:lnTo>
                  <a:lnTo>
                    <a:pt x="488" y="1242"/>
                  </a:lnTo>
                  <a:lnTo>
                    <a:pt x="390" y="1194"/>
                  </a:lnTo>
                  <a:lnTo>
                    <a:pt x="269" y="1145"/>
                  </a:lnTo>
                  <a:lnTo>
                    <a:pt x="171" y="1072"/>
                  </a:lnTo>
                  <a:lnTo>
                    <a:pt x="98" y="974"/>
                  </a:lnTo>
                  <a:lnTo>
                    <a:pt x="50" y="853"/>
                  </a:lnTo>
                  <a:lnTo>
                    <a:pt x="25" y="755"/>
                  </a:lnTo>
                  <a:lnTo>
                    <a:pt x="1" y="633"/>
                  </a:lnTo>
                  <a:lnTo>
                    <a:pt x="1" y="633"/>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298" name="Google Shape;298;p31"/>
            <p:cNvSpPr/>
            <p:nvPr/>
          </p:nvSpPr>
          <p:spPr>
            <a:xfrm>
              <a:off x="751000" y="2568275"/>
              <a:ext cx="54200" cy="53600"/>
            </a:xfrm>
            <a:custGeom>
              <a:avLst/>
              <a:gdLst/>
              <a:ahLst/>
              <a:cxnLst/>
              <a:rect l="l" t="t" r="r" b="b"/>
              <a:pathLst>
                <a:path w="2168" h="2144" fill="none" extrusionOk="0">
                  <a:moveTo>
                    <a:pt x="1096" y="2144"/>
                  </a:moveTo>
                  <a:lnTo>
                    <a:pt x="1096" y="2144"/>
                  </a:lnTo>
                  <a:lnTo>
                    <a:pt x="877" y="2119"/>
                  </a:lnTo>
                  <a:lnTo>
                    <a:pt x="658" y="2071"/>
                  </a:lnTo>
                  <a:lnTo>
                    <a:pt x="487" y="1973"/>
                  </a:lnTo>
                  <a:lnTo>
                    <a:pt x="317" y="1827"/>
                  </a:lnTo>
                  <a:lnTo>
                    <a:pt x="195" y="1681"/>
                  </a:lnTo>
                  <a:lnTo>
                    <a:pt x="98" y="1486"/>
                  </a:lnTo>
                  <a:lnTo>
                    <a:pt x="25" y="1291"/>
                  </a:lnTo>
                  <a:lnTo>
                    <a:pt x="0" y="1072"/>
                  </a:lnTo>
                  <a:lnTo>
                    <a:pt x="0" y="1072"/>
                  </a:lnTo>
                  <a:lnTo>
                    <a:pt x="25" y="853"/>
                  </a:lnTo>
                  <a:lnTo>
                    <a:pt x="98" y="658"/>
                  </a:lnTo>
                  <a:lnTo>
                    <a:pt x="195" y="463"/>
                  </a:lnTo>
                  <a:lnTo>
                    <a:pt x="317" y="317"/>
                  </a:lnTo>
                  <a:lnTo>
                    <a:pt x="487" y="171"/>
                  </a:lnTo>
                  <a:lnTo>
                    <a:pt x="658" y="73"/>
                  </a:lnTo>
                  <a:lnTo>
                    <a:pt x="877" y="0"/>
                  </a:lnTo>
                  <a:lnTo>
                    <a:pt x="1096" y="0"/>
                  </a:lnTo>
                  <a:lnTo>
                    <a:pt x="1096" y="0"/>
                  </a:lnTo>
                  <a:lnTo>
                    <a:pt x="1315" y="0"/>
                  </a:lnTo>
                  <a:lnTo>
                    <a:pt x="1510" y="73"/>
                  </a:lnTo>
                  <a:lnTo>
                    <a:pt x="1681" y="171"/>
                  </a:lnTo>
                  <a:lnTo>
                    <a:pt x="1851" y="317"/>
                  </a:lnTo>
                  <a:lnTo>
                    <a:pt x="1973" y="463"/>
                  </a:lnTo>
                  <a:lnTo>
                    <a:pt x="2070" y="658"/>
                  </a:lnTo>
                  <a:lnTo>
                    <a:pt x="2144" y="853"/>
                  </a:lnTo>
                  <a:lnTo>
                    <a:pt x="2168" y="1072"/>
                  </a:lnTo>
                  <a:lnTo>
                    <a:pt x="2168" y="1072"/>
                  </a:lnTo>
                  <a:lnTo>
                    <a:pt x="2144" y="1291"/>
                  </a:lnTo>
                  <a:lnTo>
                    <a:pt x="2070" y="1486"/>
                  </a:lnTo>
                  <a:lnTo>
                    <a:pt x="1973" y="1681"/>
                  </a:lnTo>
                  <a:lnTo>
                    <a:pt x="1851" y="1827"/>
                  </a:lnTo>
                  <a:lnTo>
                    <a:pt x="1681" y="1973"/>
                  </a:lnTo>
                  <a:lnTo>
                    <a:pt x="1510" y="2071"/>
                  </a:lnTo>
                  <a:lnTo>
                    <a:pt x="1315" y="2119"/>
                  </a:lnTo>
                  <a:lnTo>
                    <a:pt x="1096" y="2144"/>
                  </a:lnTo>
                  <a:lnTo>
                    <a:pt x="1096" y="2144"/>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299" name="Google Shape;299;p31"/>
            <p:cNvSpPr/>
            <p:nvPr/>
          </p:nvSpPr>
          <p:spPr>
            <a:xfrm>
              <a:off x="769875" y="2662650"/>
              <a:ext cx="23775" cy="23775"/>
            </a:xfrm>
            <a:custGeom>
              <a:avLst/>
              <a:gdLst/>
              <a:ahLst/>
              <a:cxnLst/>
              <a:rect l="l" t="t" r="r" b="b"/>
              <a:pathLst>
                <a:path w="951" h="951" fill="none" extrusionOk="0">
                  <a:moveTo>
                    <a:pt x="0" y="463"/>
                  </a:moveTo>
                  <a:lnTo>
                    <a:pt x="0" y="463"/>
                  </a:lnTo>
                  <a:lnTo>
                    <a:pt x="0" y="366"/>
                  </a:lnTo>
                  <a:lnTo>
                    <a:pt x="25" y="293"/>
                  </a:lnTo>
                  <a:lnTo>
                    <a:pt x="73" y="195"/>
                  </a:lnTo>
                  <a:lnTo>
                    <a:pt x="146" y="122"/>
                  </a:lnTo>
                  <a:lnTo>
                    <a:pt x="220" y="73"/>
                  </a:lnTo>
                  <a:lnTo>
                    <a:pt x="293" y="25"/>
                  </a:lnTo>
                  <a:lnTo>
                    <a:pt x="390" y="0"/>
                  </a:lnTo>
                  <a:lnTo>
                    <a:pt x="487" y="0"/>
                  </a:lnTo>
                  <a:lnTo>
                    <a:pt x="487" y="0"/>
                  </a:lnTo>
                  <a:lnTo>
                    <a:pt x="585" y="0"/>
                  </a:lnTo>
                  <a:lnTo>
                    <a:pt x="658" y="25"/>
                  </a:lnTo>
                  <a:lnTo>
                    <a:pt x="755" y="73"/>
                  </a:lnTo>
                  <a:lnTo>
                    <a:pt x="828" y="122"/>
                  </a:lnTo>
                  <a:lnTo>
                    <a:pt x="877" y="195"/>
                  </a:lnTo>
                  <a:lnTo>
                    <a:pt x="926" y="293"/>
                  </a:lnTo>
                  <a:lnTo>
                    <a:pt x="950" y="366"/>
                  </a:lnTo>
                  <a:lnTo>
                    <a:pt x="950" y="463"/>
                  </a:lnTo>
                  <a:lnTo>
                    <a:pt x="950" y="463"/>
                  </a:lnTo>
                  <a:lnTo>
                    <a:pt x="950" y="561"/>
                  </a:lnTo>
                  <a:lnTo>
                    <a:pt x="926" y="658"/>
                  </a:lnTo>
                  <a:lnTo>
                    <a:pt x="877" y="755"/>
                  </a:lnTo>
                  <a:lnTo>
                    <a:pt x="828" y="804"/>
                  </a:lnTo>
                  <a:lnTo>
                    <a:pt x="755" y="877"/>
                  </a:lnTo>
                  <a:lnTo>
                    <a:pt x="658" y="926"/>
                  </a:lnTo>
                  <a:lnTo>
                    <a:pt x="585" y="950"/>
                  </a:lnTo>
                  <a:lnTo>
                    <a:pt x="487" y="950"/>
                  </a:lnTo>
                  <a:lnTo>
                    <a:pt x="487" y="950"/>
                  </a:lnTo>
                  <a:lnTo>
                    <a:pt x="390" y="950"/>
                  </a:lnTo>
                  <a:lnTo>
                    <a:pt x="293" y="926"/>
                  </a:lnTo>
                  <a:lnTo>
                    <a:pt x="220" y="877"/>
                  </a:lnTo>
                  <a:lnTo>
                    <a:pt x="146" y="804"/>
                  </a:lnTo>
                  <a:lnTo>
                    <a:pt x="73" y="755"/>
                  </a:lnTo>
                  <a:lnTo>
                    <a:pt x="25" y="658"/>
                  </a:lnTo>
                  <a:lnTo>
                    <a:pt x="0" y="561"/>
                  </a:lnTo>
                  <a:lnTo>
                    <a:pt x="0" y="463"/>
                  </a:lnTo>
                  <a:lnTo>
                    <a:pt x="0" y="463"/>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00" name="Google Shape;300;p31"/>
            <p:cNvSpPr/>
            <p:nvPr/>
          </p:nvSpPr>
          <p:spPr>
            <a:xfrm>
              <a:off x="799700" y="2503125"/>
              <a:ext cx="24375" cy="23775"/>
            </a:xfrm>
            <a:custGeom>
              <a:avLst/>
              <a:gdLst/>
              <a:ahLst/>
              <a:cxnLst/>
              <a:rect l="l" t="t" r="r" b="b"/>
              <a:pathLst>
                <a:path w="975" h="951" fill="none" extrusionOk="0">
                  <a:moveTo>
                    <a:pt x="1" y="463"/>
                  </a:moveTo>
                  <a:lnTo>
                    <a:pt x="1" y="463"/>
                  </a:lnTo>
                  <a:lnTo>
                    <a:pt x="25" y="366"/>
                  </a:lnTo>
                  <a:lnTo>
                    <a:pt x="49" y="293"/>
                  </a:lnTo>
                  <a:lnTo>
                    <a:pt x="98" y="195"/>
                  </a:lnTo>
                  <a:lnTo>
                    <a:pt x="147" y="122"/>
                  </a:lnTo>
                  <a:lnTo>
                    <a:pt x="220" y="73"/>
                  </a:lnTo>
                  <a:lnTo>
                    <a:pt x="293" y="25"/>
                  </a:lnTo>
                  <a:lnTo>
                    <a:pt x="390" y="0"/>
                  </a:lnTo>
                  <a:lnTo>
                    <a:pt x="488" y="0"/>
                  </a:lnTo>
                  <a:lnTo>
                    <a:pt x="488" y="0"/>
                  </a:lnTo>
                  <a:lnTo>
                    <a:pt x="585" y="0"/>
                  </a:lnTo>
                  <a:lnTo>
                    <a:pt x="683" y="25"/>
                  </a:lnTo>
                  <a:lnTo>
                    <a:pt x="756" y="73"/>
                  </a:lnTo>
                  <a:lnTo>
                    <a:pt x="829" y="122"/>
                  </a:lnTo>
                  <a:lnTo>
                    <a:pt x="877" y="195"/>
                  </a:lnTo>
                  <a:lnTo>
                    <a:pt x="926" y="293"/>
                  </a:lnTo>
                  <a:lnTo>
                    <a:pt x="951" y="366"/>
                  </a:lnTo>
                  <a:lnTo>
                    <a:pt x="975" y="463"/>
                  </a:lnTo>
                  <a:lnTo>
                    <a:pt x="975" y="463"/>
                  </a:lnTo>
                  <a:lnTo>
                    <a:pt x="951" y="561"/>
                  </a:lnTo>
                  <a:lnTo>
                    <a:pt x="926" y="658"/>
                  </a:lnTo>
                  <a:lnTo>
                    <a:pt x="877" y="731"/>
                  </a:lnTo>
                  <a:lnTo>
                    <a:pt x="829" y="804"/>
                  </a:lnTo>
                  <a:lnTo>
                    <a:pt x="756" y="877"/>
                  </a:lnTo>
                  <a:lnTo>
                    <a:pt x="683" y="902"/>
                  </a:lnTo>
                  <a:lnTo>
                    <a:pt x="585" y="950"/>
                  </a:lnTo>
                  <a:lnTo>
                    <a:pt x="488" y="950"/>
                  </a:lnTo>
                  <a:lnTo>
                    <a:pt x="488" y="950"/>
                  </a:lnTo>
                  <a:lnTo>
                    <a:pt x="390" y="950"/>
                  </a:lnTo>
                  <a:lnTo>
                    <a:pt x="293" y="902"/>
                  </a:lnTo>
                  <a:lnTo>
                    <a:pt x="220" y="877"/>
                  </a:lnTo>
                  <a:lnTo>
                    <a:pt x="147" y="804"/>
                  </a:lnTo>
                  <a:lnTo>
                    <a:pt x="98" y="731"/>
                  </a:lnTo>
                  <a:lnTo>
                    <a:pt x="49" y="658"/>
                  </a:lnTo>
                  <a:lnTo>
                    <a:pt x="25" y="561"/>
                  </a:lnTo>
                  <a:lnTo>
                    <a:pt x="1" y="463"/>
                  </a:lnTo>
                  <a:lnTo>
                    <a:pt x="1" y="463"/>
                  </a:lnTo>
                  <a:close/>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01" name="Google Shape;301;p31"/>
            <p:cNvSpPr/>
            <p:nvPr/>
          </p:nvSpPr>
          <p:spPr>
            <a:xfrm>
              <a:off x="766825" y="2388050"/>
              <a:ext cx="60925" cy="25"/>
            </a:xfrm>
            <a:custGeom>
              <a:avLst/>
              <a:gdLst/>
              <a:ahLst/>
              <a:cxnLst/>
              <a:rect l="l" t="t" r="r" b="b"/>
              <a:pathLst>
                <a:path w="2437" h="1" fill="none" extrusionOk="0">
                  <a:moveTo>
                    <a:pt x="2436" y="0"/>
                  </a:moveTo>
                  <a:lnTo>
                    <a:pt x="1" y="0"/>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02" name="Google Shape;302;p31"/>
            <p:cNvSpPr/>
            <p:nvPr/>
          </p:nvSpPr>
          <p:spPr>
            <a:xfrm>
              <a:off x="769875" y="2456250"/>
              <a:ext cx="31075" cy="31075"/>
            </a:xfrm>
            <a:custGeom>
              <a:avLst/>
              <a:gdLst/>
              <a:ahLst/>
              <a:cxnLst/>
              <a:rect l="l" t="t" r="r" b="b"/>
              <a:pathLst>
                <a:path w="1243" h="1243" fill="none" extrusionOk="0">
                  <a:moveTo>
                    <a:pt x="0" y="633"/>
                  </a:moveTo>
                  <a:lnTo>
                    <a:pt x="0" y="633"/>
                  </a:lnTo>
                  <a:lnTo>
                    <a:pt x="0" y="512"/>
                  </a:lnTo>
                  <a:lnTo>
                    <a:pt x="49" y="390"/>
                  </a:lnTo>
                  <a:lnTo>
                    <a:pt x="98" y="268"/>
                  </a:lnTo>
                  <a:lnTo>
                    <a:pt x="171" y="195"/>
                  </a:lnTo>
                  <a:lnTo>
                    <a:pt x="268" y="122"/>
                  </a:lnTo>
                  <a:lnTo>
                    <a:pt x="366" y="49"/>
                  </a:lnTo>
                  <a:lnTo>
                    <a:pt x="487" y="24"/>
                  </a:lnTo>
                  <a:lnTo>
                    <a:pt x="609" y="0"/>
                  </a:lnTo>
                  <a:lnTo>
                    <a:pt x="609" y="0"/>
                  </a:lnTo>
                  <a:lnTo>
                    <a:pt x="731" y="24"/>
                  </a:lnTo>
                  <a:lnTo>
                    <a:pt x="853" y="49"/>
                  </a:lnTo>
                  <a:lnTo>
                    <a:pt x="975" y="122"/>
                  </a:lnTo>
                  <a:lnTo>
                    <a:pt x="1048" y="195"/>
                  </a:lnTo>
                  <a:lnTo>
                    <a:pt x="1145" y="268"/>
                  </a:lnTo>
                  <a:lnTo>
                    <a:pt x="1194" y="390"/>
                  </a:lnTo>
                  <a:lnTo>
                    <a:pt x="1218" y="512"/>
                  </a:lnTo>
                  <a:lnTo>
                    <a:pt x="1242" y="633"/>
                  </a:lnTo>
                  <a:lnTo>
                    <a:pt x="1242" y="633"/>
                  </a:lnTo>
                  <a:lnTo>
                    <a:pt x="1218" y="755"/>
                  </a:lnTo>
                  <a:lnTo>
                    <a:pt x="1194" y="877"/>
                  </a:lnTo>
                  <a:lnTo>
                    <a:pt x="1145" y="974"/>
                  </a:lnTo>
                  <a:lnTo>
                    <a:pt x="1048" y="1072"/>
                  </a:lnTo>
                  <a:lnTo>
                    <a:pt x="975" y="1145"/>
                  </a:lnTo>
                  <a:lnTo>
                    <a:pt x="853" y="1193"/>
                  </a:lnTo>
                  <a:lnTo>
                    <a:pt x="731" y="1242"/>
                  </a:lnTo>
                  <a:lnTo>
                    <a:pt x="609" y="1242"/>
                  </a:lnTo>
                  <a:lnTo>
                    <a:pt x="609" y="1242"/>
                  </a:lnTo>
                  <a:lnTo>
                    <a:pt x="487" y="1242"/>
                  </a:lnTo>
                  <a:lnTo>
                    <a:pt x="366" y="1193"/>
                  </a:lnTo>
                  <a:lnTo>
                    <a:pt x="268" y="1145"/>
                  </a:lnTo>
                  <a:lnTo>
                    <a:pt x="171" y="1072"/>
                  </a:lnTo>
                  <a:lnTo>
                    <a:pt x="98" y="974"/>
                  </a:lnTo>
                  <a:lnTo>
                    <a:pt x="49" y="877"/>
                  </a:lnTo>
                  <a:lnTo>
                    <a:pt x="0" y="755"/>
                  </a:lnTo>
                  <a:lnTo>
                    <a:pt x="0" y="633"/>
                  </a:lnTo>
                  <a:lnTo>
                    <a:pt x="0" y="633"/>
                  </a:lnTo>
                  <a:close/>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grpSp>
      <p:grpSp>
        <p:nvGrpSpPr>
          <p:cNvPr id="303" name="Google Shape;303;p31"/>
          <p:cNvGrpSpPr/>
          <p:nvPr/>
        </p:nvGrpSpPr>
        <p:grpSpPr>
          <a:xfrm>
            <a:off x="5988512" y="2998476"/>
            <a:ext cx="359352" cy="242594"/>
            <a:chOff x="5247525" y="3007275"/>
            <a:chExt cx="517575" cy="384825"/>
          </a:xfrm>
        </p:grpSpPr>
        <p:sp>
          <p:nvSpPr>
            <p:cNvPr id="304" name="Google Shape;304;p31"/>
            <p:cNvSpPr/>
            <p:nvPr/>
          </p:nvSpPr>
          <p:spPr>
            <a:xfrm>
              <a:off x="5247525" y="3007275"/>
              <a:ext cx="348900" cy="348900"/>
            </a:xfrm>
            <a:custGeom>
              <a:avLst/>
              <a:gdLst/>
              <a:ahLst/>
              <a:cxnLst/>
              <a:rect l="l" t="t" r="r" b="b"/>
              <a:pathLst>
                <a:path w="13956" h="13956" fill="none" extrusionOk="0">
                  <a:moveTo>
                    <a:pt x="13323" y="5772"/>
                  </a:moveTo>
                  <a:lnTo>
                    <a:pt x="11861" y="5626"/>
                  </a:lnTo>
                  <a:lnTo>
                    <a:pt x="11861" y="5626"/>
                  </a:lnTo>
                  <a:lnTo>
                    <a:pt x="11788" y="5334"/>
                  </a:lnTo>
                  <a:lnTo>
                    <a:pt x="11667" y="5042"/>
                  </a:lnTo>
                  <a:lnTo>
                    <a:pt x="11545" y="4750"/>
                  </a:lnTo>
                  <a:lnTo>
                    <a:pt x="11399" y="4482"/>
                  </a:lnTo>
                  <a:lnTo>
                    <a:pt x="12300" y="3337"/>
                  </a:lnTo>
                  <a:lnTo>
                    <a:pt x="12300" y="3337"/>
                  </a:lnTo>
                  <a:lnTo>
                    <a:pt x="12373" y="3240"/>
                  </a:lnTo>
                  <a:lnTo>
                    <a:pt x="12422" y="3118"/>
                  </a:lnTo>
                  <a:lnTo>
                    <a:pt x="12446" y="2996"/>
                  </a:lnTo>
                  <a:lnTo>
                    <a:pt x="12446" y="2850"/>
                  </a:lnTo>
                  <a:lnTo>
                    <a:pt x="12422" y="2728"/>
                  </a:lnTo>
                  <a:lnTo>
                    <a:pt x="12397" y="2606"/>
                  </a:lnTo>
                  <a:lnTo>
                    <a:pt x="12324" y="2485"/>
                  </a:lnTo>
                  <a:lnTo>
                    <a:pt x="12251" y="2387"/>
                  </a:lnTo>
                  <a:lnTo>
                    <a:pt x="11569" y="1705"/>
                  </a:lnTo>
                  <a:lnTo>
                    <a:pt x="11569" y="1705"/>
                  </a:lnTo>
                  <a:lnTo>
                    <a:pt x="11472" y="1632"/>
                  </a:lnTo>
                  <a:lnTo>
                    <a:pt x="11350" y="1559"/>
                  </a:lnTo>
                  <a:lnTo>
                    <a:pt x="11228" y="1510"/>
                  </a:lnTo>
                  <a:lnTo>
                    <a:pt x="11106" y="1510"/>
                  </a:lnTo>
                  <a:lnTo>
                    <a:pt x="10960" y="1510"/>
                  </a:lnTo>
                  <a:lnTo>
                    <a:pt x="10838" y="1535"/>
                  </a:lnTo>
                  <a:lnTo>
                    <a:pt x="10717" y="1583"/>
                  </a:lnTo>
                  <a:lnTo>
                    <a:pt x="10619" y="1656"/>
                  </a:lnTo>
                  <a:lnTo>
                    <a:pt x="9475" y="2558"/>
                  </a:lnTo>
                  <a:lnTo>
                    <a:pt x="9475" y="2558"/>
                  </a:lnTo>
                  <a:lnTo>
                    <a:pt x="9207" y="2411"/>
                  </a:lnTo>
                  <a:lnTo>
                    <a:pt x="8914" y="2290"/>
                  </a:lnTo>
                  <a:lnTo>
                    <a:pt x="8622" y="2168"/>
                  </a:lnTo>
                  <a:lnTo>
                    <a:pt x="8330" y="2070"/>
                  </a:lnTo>
                  <a:lnTo>
                    <a:pt x="8159" y="634"/>
                  </a:lnTo>
                  <a:lnTo>
                    <a:pt x="8159" y="634"/>
                  </a:lnTo>
                  <a:lnTo>
                    <a:pt x="8135" y="512"/>
                  </a:lnTo>
                  <a:lnTo>
                    <a:pt x="8086" y="390"/>
                  </a:lnTo>
                  <a:lnTo>
                    <a:pt x="8013" y="293"/>
                  </a:lnTo>
                  <a:lnTo>
                    <a:pt x="7940" y="195"/>
                  </a:lnTo>
                  <a:lnTo>
                    <a:pt x="7818" y="122"/>
                  </a:lnTo>
                  <a:lnTo>
                    <a:pt x="7721" y="49"/>
                  </a:lnTo>
                  <a:lnTo>
                    <a:pt x="7575" y="25"/>
                  </a:lnTo>
                  <a:lnTo>
                    <a:pt x="7453" y="0"/>
                  </a:lnTo>
                  <a:lnTo>
                    <a:pt x="6479" y="0"/>
                  </a:lnTo>
                  <a:lnTo>
                    <a:pt x="6479" y="0"/>
                  </a:lnTo>
                  <a:lnTo>
                    <a:pt x="6357" y="25"/>
                  </a:lnTo>
                  <a:lnTo>
                    <a:pt x="6235" y="49"/>
                  </a:lnTo>
                  <a:lnTo>
                    <a:pt x="6114" y="122"/>
                  </a:lnTo>
                  <a:lnTo>
                    <a:pt x="6016" y="195"/>
                  </a:lnTo>
                  <a:lnTo>
                    <a:pt x="5919" y="293"/>
                  </a:lnTo>
                  <a:lnTo>
                    <a:pt x="5846" y="390"/>
                  </a:lnTo>
                  <a:lnTo>
                    <a:pt x="5797" y="512"/>
                  </a:lnTo>
                  <a:lnTo>
                    <a:pt x="5773" y="634"/>
                  </a:lnTo>
                  <a:lnTo>
                    <a:pt x="5602" y="2070"/>
                  </a:lnTo>
                  <a:lnTo>
                    <a:pt x="5602" y="2070"/>
                  </a:lnTo>
                  <a:lnTo>
                    <a:pt x="5310" y="2168"/>
                  </a:lnTo>
                  <a:lnTo>
                    <a:pt x="5018" y="2290"/>
                  </a:lnTo>
                  <a:lnTo>
                    <a:pt x="4750" y="2411"/>
                  </a:lnTo>
                  <a:lnTo>
                    <a:pt x="4482" y="2558"/>
                  </a:lnTo>
                  <a:lnTo>
                    <a:pt x="3337" y="1656"/>
                  </a:lnTo>
                  <a:lnTo>
                    <a:pt x="3337" y="1656"/>
                  </a:lnTo>
                  <a:lnTo>
                    <a:pt x="3215" y="1583"/>
                  </a:lnTo>
                  <a:lnTo>
                    <a:pt x="3094" y="1535"/>
                  </a:lnTo>
                  <a:lnTo>
                    <a:pt x="2972" y="1510"/>
                  </a:lnTo>
                  <a:lnTo>
                    <a:pt x="2850" y="1510"/>
                  </a:lnTo>
                  <a:lnTo>
                    <a:pt x="2728" y="1510"/>
                  </a:lnTo>
                  <a:lnTo>
                    <a:pt x="2582" y="1559"/>
                  </a:lnTo>
                  <a:lnTo>
                    <a:pt x="2485" y="1632"/>
                  </a:lnTo>
                  <a:lnTo>
                    <a:pt x="2387" y="1705"/>
                  </a:lnTo>
                  <a:lnTo>
                    <a:pt x="1705" y="2387"/>
                  </a:lnTo>
                  <a:lnTo>
                    <a:pt x="1705" y="2387"/>
                  </a:lnTo>
                  <a:lnTo>
                    <a:pt x="1608" y="2485"/>
                  </a:lnTo>
                  <a:lnTo>
                    <a:pt x="1559" y="2606"/>
                  </a:lnTo>
                  <a:lnTo>
                    <a:pt x="1511" y="2728"/>
                  </a:lnTo>
                  <a:lnTo>
                    <a:pt x="1486" y="2850"/>
                  </a:lnTo>
                  <a:lnTo>
                    <a:pt x="1486" y="2996"/>
                  </a:lnTo>
                  <a:lnTo>
                    <a:pt x="1511" y="3118"/>
                  </a:lnTo>
                  <a:lnTo>
                    <a:pt x="1559" y="3240"/>
                  </a:lnTo>
                  <a:lnTo>
                    <a:pt x="1632" y="3337"/>
                  </a:lnTo>
                  <a:lnTo>
                    <a:pt x="2533" y="4482"/>
                  </a:lnTo>
                  <a:lnTo>
                    <a:pt x="2533" y="4482"/>
                  </a:lnTo>
                  <a:lnTo>
                    <a:pt x="2387" y="4750"/>
                  </a:lnTo>
                  <a:lnTo>
                    <a:pt x="2266" y="5042"/>
                  </a:lnTo>
                  <a:lnTo>
                    <a:pt x="2168" y="5334"/>
                  </a:lnTo>
                  <a:lnTo>
                    <a:pt x="2071" y="5626"/>
                  </a:lnTo>
                  <a:lnTo>
                    <a:pt x="634" y="5772"/>
                  </a:lnTo>
                  <a:lnTo>
                    <a:pt x="634" y="5772"/>
                  </a:lnTo>
                  <a:lnTo>
                    <a:pt x="512" y="5821"/>
                  </a:lnTo>
                  <a:lnTo>
                    <a:pt x="390" y="5870"/>
                  </a:lnTo>
                  <a:lnTo>
                    <a:pt x="268" y="5943"/>
                  </a:lnTo>
                  <a:lnTo>
                    <a:pt x="171" y="6016"/>
                  </a:lnTo>
                  <a:lnTo>
                    <a:pt x="98" y="6138"/>
                  </a:lnTo>
                  <a:lnTo>
                    <a:pt x="49" y="6235"/>
                  </a:lnTo>
                  <a:lnTo>
                    <a:pt x="1" y="6381"/>
                  </a:lnTo>
                  <a:lnTo>
                    <a:pt x="1" y="6503"/>
                  </a:lnTo>
                  <a:lnTo>
                    <a:pt x="1" y="7453"/>
                  </a:lnTo>
                  <a:lnTo>
                    <a:pt x="1" y="7453"/>
                  </a:lnTo>
                  <a:lnTo>
                    <a:pt x="1" y="7599"/>
                  </a:lnTo>
                  <a:lnTo>
                    <a:pt x="49" y="7721"/>
                  </a:lnTo>
                  <a:lnTo>
                    <a:pt x="98" y="7843"/>
                  </a:lnTo>
                  <a:lnTo>
                    <a:pt x="171" y="7940"/>
                  </a:lnTo>
                  <a:lnTo>
                    <a:pt x="268" y="8037"/>
                  </a:lnTo>
                  <a:lnTo>
                    <a:pt x="390" y="8111"/>
                  </a:lnTo>
                  <a:lnTo>
                    <a:pt x="512" y="8159"/>
                  </a:lnTo>
                  <a:lnTo>
                    <a:pt x="634" y="8184"/>
                  </a:lnTo>
                  <a:lnTo>
                    <a:pt x="2071" y="8354"/>
                  </a:lnTo>
                  <a:lnTo>
                    <a:pt x="2071" y="8354"/>
                  </a:lnTo>
                  <a:lnTo>
                    <a:pt x="2168" y="8646"/>
                  </a:lnTo>
                  <a:lnTo>
                    <a:pt x="2266" y="8914"/>
                  </a:lnTo>
                  <a:lnTo>
                    <a:pt x="2387" y="9206"/>
                  </a:lnTo>
                  <a:lnTo>
                    <a:pt x="2533" y="9474"/>
                  </a:lnTo>
                  <a:lnTo>
                    <a:pt x="1632" y="10619"/>
                  </a:lnTo>
                  <a:lnTo>
                    <a:pt x="1632" y="10619"/>
                  </a:lnTo>
                  <a:lnTo>
                    <a:pt x="1559" y="10741"/>
                  </a:lnTo>
                  <a:lnTo>
                    <a:pt x="1511" y="10863"/>
                  </a:lnTo>
                  <a:lnTo>
                    <a:pt x="1486" y="10984"/>
                  </a:lnTo>
                  <a:lnTo>
                    <a:pt x="1486" y="11106"/>
                  </a:lnTo>
                  <a:lnTo>
                    <a:pt x="1511" y="11228"/>
                  </a:lnTo>
                  <a:lnTo>
                    <a:pt x="1559" y="11350"/>
                  </a:lnTo>
                  <a:lnTo>
                    <a:pt x="1608" y="11472"/>
                  </a:lnTo>
                  <a:lnTo>
                    <a:pt x="1705" y="11569"/>
                  </a:lnTo>
                  <a:lnTo>
                    <a:pt x="2387" y="12251"/>
                  </a:lnTo>
                  <a:lnTo>
                    <a:pt x="2387" y="12251"/>
                  </a:lnTo>
                  <a:lnTo>
                    <a:pt x="2485" y="12348"/>
                  </a:lnTo>
                  <a:lnTo>
                    <a:pt x="2582" y="12397"/>
                  </a:lnTo>
                  <a:lnTo>
                    <a:pt x="2728" y="12446"/>
                  </a:lnTo>
                  <a:lnTo>
                    <a:pt x="2850" y="12470"/>
                  </a:lnTo>
                  <a:lnTo>
                    <a:pt x="2972" y="12470"/>
                  </a:lnTo>
                  <a:lnTo>
                    <a:pt x="3094" y="12421"/>
                  </a:lnTo>
                  <a:lnTo>
                    <a:pt x="3215" y="12373"/>
                  </a:lnTo>
                  <a:lnTo>
                    <a:pt x="3337" y="12324"/>
                  </a:lnTo>
                  <a:lnTo>
                    <a:pt x="4482" y="11423"/>
                  </a:lnTo>
                  <a:lnTo>
                    <a:pt x="4482" y="11423"/>
                  </a:lnTo>
                  <a:lnTo>
                    <a:pt x="4750" y="11545"/>
                  </a:lnTo>
                  <a:lnTo>
                    <a:pt x="5018" y="11691"/>
                  </a:lnTo>
                  <a:lnTo>
                    <a:pt x="5310" y="11788"/>
                  </a:lnTo>
                  <a:lnTo>
                    <a:pt x="5602" y="11886"/>
                  </a:lnTo>
                  <a:lnTo>
                    <a:pt x="5773" y="13322"/>
                  </a:lnTo>
                  <a:lnTo>
                    <a:pt x="5773" y="13322"/>
                  </a:lnTo>
                  <a:lnTo>
                    <a:pt x="5797" y="13444"/>
                  </a:lnTo>
                  <a:lnTo>
                    <a:pt x="5846" y="13566"/>
                  </a:lnTo>
                  <a:lnTo>
                    <a:pt x="5919" y="13688"/>
                  </a:lnTo>
                  <a:lnTo>
                    <a:pt x="6016" y="13785"/>
                  </a:lnTo>
                  <a:lnTo>
                    <a:pt x="6114" y="13858"/>
                  </a:lnTo>
                  <a:lnTo>
                    <a:pt x="6235" y="13907"/>
                  </a:lnTo>
                  <a:lnTo>
                    <a:pt x="6357" y="13956"/>
                  </a:lnTo>
                  <a:lnTo>
                    <a:pt x="6479" y="13956"/>
                  </a:lnTo>
                  <a:lnTo>
                    <a:pt x="7453" y="13956"/>
                  </a:lnTo>
                  <a:lnTo>
                    <a:pt x="7453" y="13956"/>
                  </a:lnTo>
                  <a:lnTo>
                    <a:pt x="7575" y="13956"/>
                  </a:lnTo>
                  <a:lnTo>
                    <a:pt x="7721" y="13907"/>
                  </a:lnTo>
                  <a:lnTo>
                    <a:pt x="7818" y="13858"/>
                  </a:lnTo>
                  <a:lnTo>
                    <a:pt x="7940" y="13785"/>
                  </a:lnTo>
                  <a:lnTo>
                    <a:pt x="8013" y="13688"/>
                  </a:lnTo>
                  <a:lnTo>
                    <a:pt x="8086" y="13566"/>
                  </a:lnTo>
                  <a:lnTo>
                    <a:pt x="8135" y="13444"/>
                  </a:lnTo>
                  <a:lnTo>
                    <a:pt x="8159" y="13322"/>
                  </a:lnTo>
                  <a:lnTo>
                    <a:pt x="8330" y="11886"/>
                  </a:lnTo>
                  <a:lnTo>
                    <a:pt x="8330" y="11886"/>
                  </a:lnTo>
                  <a:lnTo>
                    <a:pt x="8622" y="11788"/>
                  </a:lnTo>
                  <a:lnTo>
                    <a:pt x="8914" y="11691"/>
                  </a:lnTo>
                  <a:lnTo>
                    <a:pt x="9207" y="11545"/>
                  </a:lnTo>
                  <a:lnTo>
                    <a:pt x="9475" y="11423"/>
                  </a:lnTo>
                  <a:lnTo>
                    <a:pt x="10619" y="12324"/>
                  </a:lnTo>
                  <a:lnTo>
                    <a:pt x="10619" y="12324"/>
                  </a:lnTo>
                  <a:lnTo>
                    <a:pt x="10717" y="12373"/>
                  </a:lnTo>
                  <a:lnTo>
                    <a:pt x="10838" y="12421"/>
                  </a:lnTo>
                  <a:lnTo>
                    <a:pt x="10960" y="12470"/>
                  </a:lnTo>
                  <a:lnTo>
                    <a:pt x="11106" y="12470"/>
                  </a:lnTo>
                  <a:lnTo>
                    <a:pt x="11228" y="12446"/>
                  </a:lnTo>
                  <a:lnTo>
                    <a:pt x="11350" y="12397"/>
                  </a:lnTo>
                  <a:lnTo>
                    <a:pt x="11472" y="12348"/>
                  </a:lnTo>
                  <a:lnTo>
                    <a:pt x="11569" y="12251"/>
                  </a:lnTo>
                  <a:lnTo>
                    <a:pt x="12251" y="11569"/>
                  </a:lnTo>
                  <a:lnTo>
                    <a:pt x="12251" y="11569"/>
                  </a:lnTo>
                  <a:lnTo>
                    <a:pt x="12324" y="11472"/>
                  </a:lnTo>
                  <a:lnTo>
                    <a:pt x="12397" y="11350"/>
                  </a:lnTo>
                  <a:lnTo>
                    <a:pt x="12422" y="11228"/>
                  </a:lnTo>
                  <a:lnTo>
                    <a:pt x="12446" y="11106"/>
                  </a:lnTo>
                  <a:lnTo>
                    <a:pt x="12446" y="10984"/>
                  </a:lnTo>
                  <a:lnTo>
                    <a:pt x="12422" y="10863"/>
                  </a:lnTo>
                  <a:lnTo>
                    <a:pt x="12373" y="10741"/>
                  </a:lnTo>
                  <a:lnTo>
                    <a:pt x="12300" y="10619"/>
                  </a:lnTo>
                  <a:lnTo>
                    <a:pt x="11399" y="9474"/>
                  </a:lnTo>
                  <a:lnTo>
                    <a:pt x="11399" y="9474"/>
                  </a:lnTo>
                  <a:lnTo>
                    <a:pt x="11545" y="9206"/>
                  </a:lnTo>
                  <a:lnTo>
                    <a:pt x="11667" y="8914"/>
                  </a:lnTo>
                  <a:lnTo>
                    <a:pt x="11788" y="8646"/>
                  </a:lnTo>
                  <a:lnTo>
                    <a:pt x="11861" y="8354"/>
                  </a:lnTo>
                  <a:lnTo>
                    <a:pt x="13323" y="8184"/>
                  </a:lnTo>
                  <a:lnTo>
                    <a:pt x="13323" y="8184"/>
                  </a:lnTo>
                  <a:lnTo>
                    <a:pt x="13444" y="8159"/>
                  </a:lnTo>
                  <a:lnTo>
                    <a:pt x="13566" y="8111"/>
                  </a:lnTo>
                  <a:lnTo>
                    <a:pt x="13664" y="8037"/>
                  </a:lnTo>
                  <a:lnTo>
                    <a:pt x="13761" y="7940"/>
                  </a:lnTo>
                  <a:lnTo>
                    <a:pt x="13834" y="7843"/>
                  </a:lnTo>
                  <a:lnTo>
                    <a:pt x="13907" y="7721"/>
                  </a:lnTo>
                  <a:lnTo>
                    <a:pt x="13932" y="7599"/>
                  </a:lnTo>
                  <a:lnTo>
                    <a:pt x="13956" y="7453"/>
                  </a:lnTo>
                  <a:lnTo>
                    <a:pt x="13956" y="6503"/>
                  </a:lnTo>
                  <a:lnTo>
                    <a:pt x="13956" y="6503"/>
                  </a:lnTo>
                  <a:lnTo>
                    <a:pt x="13932" y="6381"/>
                  </a:lnTo>
                  <a:lnTo>
                    <a:pt x="13907" y="6235"/>
                  </a:lnTo>
                  <a:lnTo>
                    <a:pt x="13834" y="6138"/>
                  </a:lnTo>
                  <a:lnTo>
                    <a:pt x="13761" y="6016"/>
                  </a:lnTo>
                  <a:lnTo>
                    <a:pt x="13664" y="5943"/>
                  </a:lnTo>
                  <a:lnTo>
                    <a:pt x="13566" y="5870"/>
                  </a:lnTo>
                  <a:lnTo>
                    <a:pt x="13444" y="5821"/>
                  </a:lnTo>
                  <a:lnTo>
                    <a:pt x="13323" y="5772"/>
                  </a:lnTo>
                  <a:lnTo>
                    <a:pt x="13323" y="5772"/>
                  </a:lnTo>
                  <a:close/>
                  <a:moveTo>
                    <a:pt x="8573" y="8598"/>
                  </a:moveTo>
                  <a:lnTo>
                    <a:pt x="8573" y="8598"/>
                  </a:lnTo>
                  <a:lnTo>
                    <a:pt x="8403" y="8744"/>
                  </a:lnTo>
                  <a:lnTo>
                    <a:pt x="8232" y="8890"/>
                  </a:lnTo>
                  <a:lnTo>
                    <a:pt x="8038" y="8987"/>
                  </a:lnTo>
                  <a:lnTo>
                    <a:pt x="7818" y="9085"/>
                  </a:lnTo>
                  <a:lnTo>
                    <a:pt x="7624" y="9158"/>
                  </a:lnTo>
                  <a:lnTo>
                    <a:pt x="7404" y="9206"/>
                  </a:lnTo>
                  <a:lnTo>
                    <a:pt x="7185" y="9231"/>
                  </a:lnTo>
                  <a:lnTo>
                    <a:pt x="6966" y="9255"/>
                  </a:lnTo>
                  <a:lnTo>
                    <a:pt x="6747" y="9231"/>
                  </a:lnTo>
                  <a:lnTo>
                    <a:pt x="6528" y="9206"/>
                  </a:lnTo>
                  <a:lnTo>
                    <a:pt x="6333" y="9158"/>
                  </a:lnTo>
                  <a:lnTo>
                    <a:pt x="6114" y="9085"/>
                  </a:lnTo>
                  <a:lnTo>
                    <a:pt x="5919" y="8987"/>
                  </a:lnTo>
                  <a:lnTo>
                    <a:pt x="5724" y="8890"/>
                  </a:lnTo>
                  <a:lnTo>
                    <a:pt x="5529" y="8744"/>
                  </a:lnTo>
                  <a:lnTo>
                    <a:pt x="5359" y="8598"/>
                  </a:lnTo>
                  <a:lnTo>
                    <a:pt x="5359" y="8598"/>
                  </a:lnTo>
                  <a:lnTo>
                    <a:pt x="5212" y="8427"/>
                  </a:lnTo>
                  <a:lnTo>
                    <a:pt x="5066" y="8232"/>
                  </a:lnTo>
                  <a:lnTo>
                    <a:pt x="4969" y="8037"/>
                  </a:lnTo>
                  <a:lnTo>
                    <a:pt x="4871" y="7843"/>
                  </a:lnTo>
                  <a:lnTo>
                    <a:pt x="4798" y="7623"/>
                  </a:lnTo>
                  <a:lnTo>
                    <a:pt x="4750" y="7404"/>
                  </a:lnTo>
                  <a:lnTo>
                    <a:pt x="4701" y="7209"/>
                  </a:lnTo>
                  <a:lnTo>
                    <a:pt x="4701" y="6990"/>
                  </a:lnTo>
                  <a:lnTo>
                    <a:pt x="4701" y="6771"/>
                  </a:lnTo>
                  <a:lnTo>
                    <a:pt x="4750" y="6552"/>
                  </a:lnTo>
                  <a:lnTo>
                    <a:pt x="4798" y="6333"/>
                  </a:lnTo>
                  <a:lnTo>
                    <a:pt x="4871" y="6138"/>
                  </a:lnTo>
                  <a:lnTo>
                    <a:pt x="4969" y="5919"/>
                  </a:lnTo>
                  <a:lnTo>
                    <a:pt x="5066" y="5724"/>
                  </a:lnTo>
                  <a:lnTo>
                    <a:pt x="5212" y="5553"/>
                  </a:lnTo>
                  <a:lnTo>
                    <a:pt x="5359" y="5383"/>
                  </a:lnTo>
                  <a:lnTo>
                    <a:pt x="5359" y="5383"/>
                  </a:lnTo>
                  <a:lnTo>
                    <a:pt x="5529" y="5212"/>
                  </a:lnTo>
                  <a:lnTo>
                    <a:pt x="5724" y="5091"/>
                  </a:lnTo>
                  <a:lnTo>
                    <a:pt x="5919" y="4969"/>
                  </a:lnTo>
                  <a:lnTo>
                    <a:pt x="6114" y="4871"/>
                  </a:lnTo>
                  <a:lnTo>
                    <a:pt x="6333" y="4798"/>
                  </a:lnTo>
                  <a:lnTo>
                    <a:pt x="6528" y="4750"/>
                  </a:lnTo>
                  <a:lnTo>
                    <a:pt x="6747" y="4725"/>
                  </a:lnTo>
                  <a:lnTo>
                    <a:pt x="6966" y="4701"/>
                  </a:lnTo>
                  <a:lnTo>
                    <a:pt x="7185" y="4725"/>
                  </a:lnTo>
                  <a:lnTo>
                    <a:pt x="7404" y="4750"/>
                  </a:lnTo>
                  <a:lnTo>
                    <a:pt x="7624" y="4798"/>
                  </a:lnTo>
                  <a:lnTo>
                    <a:pt x="7818" y="4871"/>
                  </a:lnTo>
                  <a:lnTo>
                    <a:pt x="8038" y="4969"/>
                  </a:lnTo>
                  <a:lnTo>
                    <a:pt x="8232" y="5091"/>
                  </a:lnTo>
                  <a:lnTo>
                    <a:pt x="8403" y="5212"/>
                  </a:lnTo>
                  <a:lnTo>
                    <a:pt x="8573" y="5383"/>
                  </a:lnTo>
                  <a:lnTo>
                    <a:pt x="8573" y="5383"/>
                  </a:lnTo>
                  <a:lnTo>
                    <a:pt x="8744" y="5553"/>
                  </a:lnTo>
                  <a:lnTo>
                    <a:pt x="8866" y="5724"/>
                  </a:lnTo>
                  <a:lnTo>
                    <a:pt x="8987" y="5919"/>
                  </a:lnTo>
                  <a:lnTo>
                    <a:pt x="9085" y="6138"/>
                  </a:lnTo>
                  <a:lnTo>
                    <a:pt x="9158" y="6333"/>
                  </a:lnTo>
                  <a:lnTo>
                    <a:pt x="9207" y="6552"/>
                  </a:lnTo>
                  <a:lnTo>
                    <a:pt x="9231" y="6771"/>
                  </a:lnTo>
                  <a:lnTo>
                    <a:pt x="9231" y="6990"/>
                  </a:lnTo>
                  <a:lnTo>
                    <a:pt x="9231" y="7209"/>
                  </a:lnTo>
                  <a:lnTo>
                    <a:pt x="9207" y="7404"/>
                  </a:lnTo>
                  <a:lnTo>
                    <a:pt x="9158" y="7623"/>
                  </a:lnTo>
                  <a:lnTo>
                    <a:pt x="9085" y="7843"/>
                  </a:lnTo>
                  <a:lnTo>
                    <a:pt x="8987" y="8037"/>
                  </a:lnTo>
                  <a:lnTo>
                    <a:pt x="8866" y="8232"/>
                  </a:lnTo>
                  <a:lnTo>
                    <a:pt x="8744" y="8427"/>
                  </a:lnTo>
                  <a:lnTo>
                    <a:pt x="8573" y="8598"/>
                  </a:lnTo>
                  <a:lnTo>
                    <a:pt x="8573" y="8598"/>
                  </a:lnTo>
                  <a:close/>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05" name="Google Shape;305;p31"/>
            <p:cNvSpPr/>
            <p:nvPr/>
          </p:nvSpPr>
          <p:spPr>
            <a:xfrm>
              <a:off x="5566575" y="3193575"/>
              <a:ext cx="198525" cy="198525"/>
            </a:xfrm>
            <a:custGeom>
              <a:avLst/>
              <a:gdLst/>
              <a:ahLst/>
              <a:cxnLst/>
              <a:rect l="l" t="t" r="r" b="b"/>
              <a:pathLst>
                <a:path w="7941" h="7941" fill="none" extrusionOk="0">
                  <a:moveTo>
                    <a:pt x="7258" y="2144"/>
                  </a:moveTo>
                  <a:lnTo>
                    <a:pt x="6138" y="2388"/>
                  </a:lnTo>
                  <a:lnTo>
                    <a:pt x="6138" y="2388"/>
                  </a:lnTo>
                  <a:lnTo>
                    <a:pt x="6016" y="2217"/>
                  </a:lnTo>
                  <a:lnTo>
                    <a:pt x="5870" y="2071"/>
                  </a:lnTo>
                  <a:lnTo>
                    <a:pt x="6260" y="975"/>
                  </a:lnTo>
                  <a:lnTo>
                    <a:pt x="6260" y="975"/>
                  </a:lnTo>
                  <a:lnTo>
                    <a:pt x="6284" y="902"/>
                  </a:lnTo>
                  <a:lnTo>
                    <a:pt x="6284" y="829"/>
                  </a:lnTo>
                  <a:lnTo>
                    <a:pt x="6260" y="683"/>
                  </a:lnTo>
                  <a:lnTo>
                    <a:pt x="6162" y="561"/>
                  </a:lnTo>
                  <a:lnTo>
                    <a:pt x="6114" y="488"/>
                  </a:lnTo>
                  <a:lnTo>
                    <a:pt x="6065" y="464"/>
                  </a:lnTo>
                  <a:lnTo>
                    <a:pt x="5553" y="196"/>
                  </a:lnTo>
                  <a:lnTo>
                    <a:pt x="5553" y="196"/>
                  </a:lnTo>
                  <a:lnTo>
                    <a:pt x="5480" y="171"/>
                  </a:lnTo>
                  <a:lnTo>
                    <a:pt x="5407" y="171"/>
                  </a:lnTo>
                  <a:lnTo>
                    <a:pt x="5261" y="171"/>
                  </a:lnTo>
                  <a:lnTo>
                    <a:pt x="5115" y="244"/>
                  </a:lnTo>
                  <a:lnTo>
                    <a:pt x="5066" y="293"/>
                  </a:lnTo>
                  <a:lnTo>
                    <a:pt x="5018" y="342"/>
                  </a:lnTo>
                  <a:lnTo>
                    <a:pt x="4384" y="1316"/>
                  </a:lnTo>
                  <a:lnTo>
                    <a:pt x="4384" y="1316"/>
                  </a:lnTo>
                  <a:lnTo>
                    <a:pt x="4165" y="1292"/>
                  </a:lnTo>
                  <a:lnTo>
                    <a:pt x="3970" y="1292"/>
                  </a:lnTo>
                  <a:lnTo>
                    <a:pt x="3483" y="244"/>
                  </a:lnTo>
                  <a:lnTo>
                    <a:pt x="3483" y="244"/>
                  </a:lnTo>
                  <a:lnTo>
                    <a:pt x="3435" y="171"/>
                  </a:lnTo>
                  <a:lnTo>
                    <a:pt x="3386" y="123"/>
                  </a:lnTo>
                  <a:lnTo>
                    <a:pt x="3264" y="50"/>
                  </a:lnTo>
                  <a:lnTo>
                    <a:pt x="3118" y="1"/>
                  </a:lnTo>
                  <a:lnTo>
                    <a:pt x="3045" y="1"/>
                  </a:lnTo>
                  <a:lnTo>
                    <a:pt x="2972" y="25"/>
                  </a:lnTo>
                  <a:lnTo>
                    <a:pt x="2436" y="196"/>
                  </a:lnTo>
                  <a:lnTo>
                    <a:pt x="2436" y="196"/>
                  </a:lnTo>
                  <a:lnTo>
                    <a:pt x="2363" y="220"/>
                  </a:lnTo>
                  <a:lnTo>
                    <a:pt x="2290" y="269"/>
                  </a:lnTo>
                  <a:lnTo>
                    <a:pt x="2192" y="391"/>
                  </a:lnTo>
                  <a:lnTo>
                    <a:pt x="2144" y="537"/>
                  </a:lnTo>
                  <a:lnTo>
                    <a:pt x="2144" y="610"/>
                  </a:lnTo>
                  <a:lnTo>
                    <a:pt x="2144" y="683"/>
                  </a:lnTo>
                  <a:lnTo>
                    <a:pt x="2387" y="1828"/>
                  </a:lnTo>
                  <a:lnTo>
                    <a:pt x="2387" y="1828"/>
                  </a:lnTo>
                  <a:lnTo>
                    <a:pt x="2217" y="1949"/>
                  </a:lnTo>
                  <a:lnTo>
                    <a:pt x="2071" y="2095"/>
                  </a:lnTo>
                  <a:lnTo>
                    <a:pt x="999" y="1681"/>
                  </a:lnTo>
                  <a:lnTo>
                    <a:pt x="999" y="1681"/>
                  </a:lnTo>
                  <a:lnTo>
                    <a:pt x="926" y="1681"/>
                  </a:lnTo>
                  <a:lnTo>
                    <a:pt x="829" y="1657"/>
                  </a:lnTo>
                  <a:lnTo>
                    <a:pt x="682" y="1706"/>
                  </a:lnTo>
                  <a:lnTo>
                    <a:pt x="561" y="1779"/>
                  </a:lnTo>
                  <a:lnTo>
                    <a:pt x="512" y="1828"/>
                  </a:lnTo>
                  <a:lnTo>
                    <a:pt x="463" y="1901"/>
                  </a:lnTo>
                  <a:lnTo>
                    <a:pt x="220" y="2388"/>
                  </a:lnTo>
                  <a:lnTo>
                    <a:pt x="220" y="2388"/>
                  </a:lnTo>
                  <a:lnTo>
                    <a:pt x="195" y="2461"/>
                  </a:lnTo>
                  <a:lnTo>
                    <a:pt x="171" y="2534"/>
                  </a:lnTo>
                  <a:lnTo>
                    <a:pt x="195" y="2704"/>
                  </a:lnTo>
                  <a:lnTo>
                    <a:pt x="244" y="2826"/>
                  </a:lnTo>
                  <a:lnTo>
                    <a:pt x="293" y="2899"/>
                  </a:lnTo>
                  <a:lnTo>
                    <a:pt x="366" y="2948"/>
                  </a:lnTo>
                  <a:lnTo>
                    <a:pt x="1340" y="3581"/>
                  </a:lnTo>
                  <a:lnTo>
                    <a:pt x="1340" y="3581"/>
                  </a:lnTo>
                  <a:lnTo>
                    <a:pt x="1316" y="3776"/>
                  </a:lnTo>
                  <a:lnTo>
                    <a:pt x="1291" y="3995"/>
                  </a:lnTo>
                  <a:lnTo>
                    <a:pt x="244" y="4482"/>
                  </a:lnTo>
                  <a:lnTo>
                    <a:pt x="244" y="4482"/>
                  </a:lnTo>
                  <a:lnTo>
                    <a:pt x="195" y="4507"/>
                  </a:lnTo>
                  <a:lnTo>
                    <a:pt x="122" y="4555"/>
                  </a:lnTo>
                  <a:lnTo>
                    <a:pt x="49" y="4701"/>
                  </a:lnTo>
                  <a:lnTo>
                    <a:pt x="0" y="4848"/>
                  </a:lnTo>
                  <a:lnTo>
                    <a:pt x="25" y="4921"/>
                  </a:lnTo>
                  <a:lnTo>
                    <a:pt x="25" y="4994"/>
                  </a:lnTo>
                  <a:lnTo>
                    <a:pt x="220" y="5530"/>
                  </a:lnTo>
                  <a:lnTo>
                    <a:pt x="220" y="5530"/>
                  </a:lnTo>
                  <a:lnTo>
                    <a:pt x="244" y="5578"/>
                  </a:lnTo>
                  <a:lnTo>
                    <a:pt x="293" y="5651"/>
                  </a:lnTo>
                  <a:lnTo>
                    <a:pt x="390" y="5749"/>
                  </a:lnTo>
                  <a:lnTo>
                    <a:pt x="536" y="5797"/>
                  </a:lnTo>
                  <a:lnTo>
                    <a:pt x="609" y="5797"/>
                  </a:lnTo>
                  <a:lnTo>
                    <a:pt x="682" y="5797"/>
                  </a:lnTo>
                  <a:lnTo>
                    <a:pt x="1827" y="5554"/>
                  </a:lnTo>
                  <a:lnTo>
                    <a:pt x="1827" y="5554"/>
                  </a:lnTo>
                  <a:lnTo>
                    <a:pt x="1949" y="5724"/>
                  </a:lnTo>
                  <a:lnTo>
                    <a:pt x="2095" y="5870"/>
                  </a:lnTo>
                  <a:lnTo>
                    <a:pt x="1705" y="6966"/>
                  </a:lnTo>
                  <a:lnTo>
                    <a:pt x="1705" y="6966"/>
                  </a:lnTo>
                  <a:lnTo>
                    <a:pt x="1681" y="7040"/>
                  </a:lnTo>
                  <a:lnTo>
                    <a:pt x="1681" y="7113"/>
                  </a:lnTo>
                  <a:lnTo>
                    <a:pt x="1705" y="7259"/>
                  </a:lnTo>
                  <a:lnTo>
                    <a:pt x="1778" y="7380"/>
                  </a:lnTo>
                  <a:lnTo>
                    <a:pt x="1851" y="7429"/>
                  </a:lnTo>
                  <a:lnTo>
                    <a:pt x="1900" y="7478"/>
                  </a:lnTo>
                  <a:lnTo>
                    <a:pt x="2412" y="7721"/>
                  </a:lnTo>
                  <a:lnTo>
                    <a:pt x="2412" y="7721"/>
                  </a:lnTo>
                  <a:lnTo>
                    <a:pt x="2485" y="7770"/>
                  </a:lnTo>
                  <a:lnTo>
                    <a:pt x="2558" y="7770"/>
                  </a:lnTo>
                  <a:lnTo>
                    <a:pt x="2704" y="7770"/>
                  </a:lnTo>
                  <a:lnTo>
                    <a:pt x="2850" y="7697"/>
                  </a:lnTo>
                  <a:lnTo>
                    <a:pt x="2899" y="7648"/>
                  </a:lnTo>
                  <a:lnTo>
                    <a:pt x="2947" y="7600"/>
                  </a:lnTo>
                  <a:lnTo>
                    <a:pt x="3581" y="6625"/>
                  </a:lnTo>
                  <a:lnTo>
                    <a:pt x="3581" y="6625"/>
                  </a:lnTo>
                  <a:lnTo>
                    <a:pt x="3800" y="6650"/>
                  </a:lnTo>
                  <a:lnTo>
                    <a:pt x="3995" y="6650"/>
                  </a:lnTo>
                  <a:lnTo>
                    <a:pt x="4482" y="7697"/>
                  </a:lnTo>
                  <a:lnTo>
                    <a:pt x="4482" y="7697"/>
                  </a:lnTo>
                  <a:lnTo>
                    <a:pt x="4531" y="7770"/>
                  </a:lnTo>
                  <a:lnTo>
                    <a:pt x="4579" y="7819"/>
                  </a:lnTo>
                  <a:lnTo>
                    <a:pt x="4701" y="7892"/>
                  </a:lnTo>
                  <a:lnTo>
                    <a:pt x="4847" y="7941"/>
                  </a:lnTo>
                  <a:lnTo>
                    <a:pt x="4920" y="7941"/>
                  </a:lnTo>
                  <a:lnTo>
                    <a:pt x="4993" y="7916"/>
                  </a:lnTo>
                  <a:lnTo>
                    <a:pt x="5529" y="7746"/>
                  </a:lnTo>
                  <a:lnTo>
                    <a:pt x="5529" y="7746"/>
                  </a:lnTo>
                  <a:lnTo>
                    <a:pt x="5602" y="7721"/>
                  </a:lnTo>
                  <a:lnTo>
                    <a:pt x="5651" y="7673"/>
                  </a:lnTo>
                  <a:lnTo>
                    <a:pt x="5748" y="7551"/>
                  </a:lnTo>
                  <a:lnTo>
                    <a:pt x="5821" y="7405"/>
                  </a:lnTo>
                  <a:lnTo>
                    <a:pt x="5821" y="7332"/>
                  </a:lnTo>
                  <a:lnTo>
                    <a:pt x="5821" y="7259"/>
                  </a:lnTo>
                  <a:lnTo>
                    <a:pt x="5578" y="6114"/>
                  </a:lnTo>
                  <a:lnTo>
                    <a:pt x="5578" y="6114"/>
                  </a:lnTo>
                  <a:lnTo>
                    <a:pt x="5724" y="5992"/>
                  </a:lnTo>
                  <a:lnTo>
                    <a:pt x="5894" y="5846"/>
                  </a:lnTo>
                  <a:lnTo>
                    <a:pt x="6966" y="6260"/>
                  </a:lnTo>
                  <a:lnTo>
                    <a:pt x="6966" y="6260"/>
                  </a:lnTo>
                  <a:lnTo>
                    <a:pt x="7039" y="6260"/>
                  </a:lnTo>
                  <a:lnTo>
                    <a:pt x="7112" y="6285"/>
                  </a:lnTo>
                  <a:lnTo>
                    <a:pt x="7258" y="6236"/>
                  </a:lnTo>
                  <a:lnTo>
                    <a:pt x="7404" y="6163"/>
                  </a:lnTo>
                  <a:lnTo>
                    <a:pt x="7453" y="6114"/>
                  </a:lnTo>
                  <a:lnTo>
                    <a:pt x="7502" y="6041"/>
                  </a:lnTo>
                  <a:lnTo>
                    <a:pt x="7745" y="5530"/>
                  </a:lnTo>
                  <a:lnTo>
                    <a:pt x="7745" y="5530"/>
                  </a:lnTo>
                  <a:lnTo>
                    <a:pt x="7770" y="5481"/>
                  </a:lnTo>
                  <a:lnTo>
                    <a:pt x="7794" y="5383"/>
                  </a:lnTo>
                  <a:lnTo>
                    <a:pt x="7770" y="5237"/>
                  </a:lnTo>
                  <a:lnTo>
                    <a:pt x="7697" y="5115"/>
                  </a:lnTo>
                  <a:lnTo>
                    <a:pt x="7648" y="5042"/>
                  </a:lnTo>
                  <a:lnTo>
                    <a:pt x="7599" y="4994"/>
                  </a:lnTo>
                  <a:lnTo>
                    <a:pt x="6625" y="4360"/>
                  </a:lnTo>
                  <a:lnTo>
                    <a:pt x="6625" y="4360"/>
                  </a:lnTo>
                  <a:lnTo>
                    <a:pt x="6649" y="4166"/>
                  </a:lnTo>
                  <a:lnTo>
                    <a:pt x="6649" y="3946"/>
                  </a:lnTo>
                  <a:lnTo>
                    <a:pt x="7697" y="3459"/>
                  </a:lnTo>
                  <a:lnTo>
                    <a:pt x="7697" y="3459"/>
                  </a:lnTo>
                  <a:lnTo>
                    <a:pt x="7770" y="3435"/>
                  </a:lnTo>
                  <a:lnTo>
                    <a:pt x="7843" y="3386"/>
                  </a:lnTo>
                  <a:lnTo>
                    <a:pt x="7916" y="3240"/>
                  </a:lnTo>
                  <a:lnTo>
                    <a:pt x="7940" y="3094"/>
                  </a:lnTo>
                  <a:lnTo>
                    <a:pt x="7940" y="3021"/>
                  </a:lnTo>
                  <a:lnTo>
                    <a:pt x="7940" y="2948"/>
                  </a:lnTo>
                  <a:lnTo>
                    <a:pt x="7745" y="2412"/>
                  </a:lnTo>
                  <a:lnTo>
                    <a:pt x="7745" y="2412"/>
                  </a:lnTo>
                  <a:lnTo>
                    <a:pt x="7721" y="2339"/>
                  </a:lnTo>
                  <a:lnTo>
                    <a:pt x="7672" y="2290"/>
                  </a:lnTo>
                  <a:lnTo>
                    <a:pt x="7551" y="2193"/>
                  </a:lnTo>
                  <a:lnTo>
                    <a:pt x="7429" y="2144"/>
                  </a:lnTo>
                  <a:lnTo>
                    <a:pt x="7356" y="2144"/>
                  </a:lnTo>
                  <a:lnTo>
                    <a:pt x="7258" y="2144"/>
                  </a:lnTo>
                  <a:lnTo>
                    <a:pt x="7258" y="2144"/>
                  </a:lnTo>
                  <a:close/>
                  <a:moveTo>
                    <a:pt x="5480" y="4726"/>
                  </a:moveTo>
                  <a:lnTo>
                    <a:pt x="5480" y="4726"/>
                  </a:lnTo>
                  <a:lnTo>
                    <a:pt x="5383" y="4872"/>
                  </a:lnTo>
                  <a:lnTo>
                    <a:pt x="5286" y="4994"/>
                  </a:lnTo>
                  <a:lnTo>
                    <a:pt x="5188" y="5140"/>
                  </a:lnTo>
                  <a:lnTo>
                    <a:pt x="5066" y="5237"/>
                  </a:lnTo>
                  <a:lnTo>
                    <a:pt x="4945" y="5335"/>
                  </a:lnTo>
                  <a:lnTo>
                    <a:pt x="4798" y="5432"/>
                  </a:lnTo>
                  <a:lnTo>
                    <a:pt x="4652" y="5505"/>
                  </a:lnTo>
                  <a:lnTo>
                    <a:pt x="4506" y="5554"/>
                  </a:lnTo>
                  <a:lnTo>
                    <a:pt x="4360" y="5603"/>
                  </a:lnTo>
                  <a:lnTo>
                    <a:pt x="4190" y="5627"/>
                  </a:lnTo>
                  <a:lnTo>
                    <a:pt x="4043" y="5651"/>
                  </a:lnTo>
                  <a:lnTo>
                    <a:pt x="3873" y="5627"/>
                  </a:lnTo>
                  <a:lnTo>
                    <a:pt x="3702" y="5627"/>
                  </a:lnTo>
                  <a:lnTo>
                    <a:pt x="3556" y="5578"/>
                  </a:lnTo>
                  <a:lnTo>
                    <a:pt x="3386" y="5530"/>
                  </a:lnTo>
                  <a:lnTo>
                    <a:pt x="3240" y="5456"/>
                  </a:lnTo>
                  <a:lnTo>
                    <a:pt x="3240" y="5456"/>
                  </a:lnTo>
                  <a:lnTo>
                    <a:pt x="3094" y="5383"/>
                  </a:lnTo>
                  <a:lnTo>
                    <a:pt x="2947" y="5286"/>
                  </a:lnTo>
                  <a:lnTo>
                    <a:pt x="2826" y="5164"/>
                  </a:lnTo>
                  <a:lnTo>
                    <a:pt x="2704" y="5067"/>
                  </a:lnTo>
                  <a:lnTo>
                    <a:pt x="2606" y="4921"/>
                  </a:lnTo>
                  <a:lnTo>
                    <a:pt x="2533" y="4799"/>
                  </a:lnTo>
                  <a:lnTo>
                    <a:pt x="2460" y="4653"/>
                  </a:lnTo>
                  <a:lnTo>
                    <a:pt x="2387" y="4507"/>
                  </a:lnTo>
                  <a:lnTo>
                    <a:pt x="2363" y="4336"/>
                  </a:lnTo>
                  <a:lnTo>
                    <a:pt x="2314" y="4190"/>
                  </a:lnTo>
                  <a:lnTo>
                    <a:pt x="2314" y="4020"/>
                  </a:lnTo>
                  <a:lnTo>
                    <a:pt x="2314" y="3873"/>
                  </a:lnTo>
                  <a:lnTo>
                    <a:pt x="2339" y="3703"/>
                  </a:lnTo>
                  <a:lnTo>
                    <a:pt x="2363" y="3532"/>
                  </a:lnTo>
                  <a:lnTo>
                    <a:pt x="2412" y="3386"/>
                  </a:lnTo>
                  <a:lnTo>
                    <a:pt x="2485" y="3216"/>
                  </a:lnTo>
                  <a:lnTo>
                    <a:pt x="2485" y="3216"/>
                  </a:lnTo>
                  <a:lnTo>
                    <a:pt x="2582" y="3070"/>
                  </a:lnTo>
                  <a:lnTo>
                    <a:pt x="2680" y="2948"/>
                  </a:lnTo>
                  <a:lnTo>
                    <a:pt x="2777" y="2802"/>
                  </a:lnTo>
                  <a:lnTo>
                    <a:pt x="2899" y="2704"/>
                  </a:lnTo>
                  <a:lnTo>
                    <a:pt x="3020" y="2607"/>
                  </a:lnTo>
                  <a:lnTo>
                    <a:pt x="3167" y="2509"/>
                  </a:lnTo>
                  <a:lnTo>
                    <a:pt x="3313" y="2436"/>
                  </a:lnTo>
                  <a:lnTo>
                    <a:pt x="3459" y="2388"/>
                  </a:lnTo>
                  <a:lnTo>
                    <a:pt x="3605" y="2339"/>
                  </a:lnTo>
                  <a:lnTo>
                    <a:pt x="3775" y="2315"/>
                  </a:lnTo>
                  <a:lnTo>
                    <a:pt x="3922" y="2290"/>
                  </a:lnTo>
                  <a:lnTo>
                    <a:pt x="4092" y="2315"/>
                  </a:lnTo>
                  <a:lnTo>
                    <a:pt x="4263" y="2315"/>
                  </a:lnTo>
                  <a:lnTo>
                    <a:pt x="4409" y="2363"/>
                  </a:lnTo>
                  <a:lnTo>
                    <a:pt x="4579" y="2412"/>
                  </a:lnTo>
                  <a:lnTo>
                    <a:pt x="4725" y="2485"/>
                  </a:lnTo>
                  <a:lnTo>
                    <a:pt x="4725" y="2485"/>
                  </a:lnTo>
                  <a:lnTo>
                    <a:pt x="4871" y="2558"/>
                  </a:lnTo>
                  <a:lnTo>
                    <a:pt x="5018" y="2656"/>
                  </a:lnTo>
                  <a:lnTo>
                    <a:pt x="5139" y="2777"/>
                  </a:lnTo>
                  <a:lnTo>
                    <a:pt x="5261" y="2875"/>
                  </a:lnTo>
                  <a:lnTo>
                    <a:pt x="5359" y="3021"/>
                  </a:lnTo>
                  <a:lnTo>
                    <a:pt x="5432" y="3143"/>
                  </a:lnTo>
                  <a:lnTo>
                    <a:pt x="5505" y="3289"/>
                  </a:lnTo>
                  <a:lnTo>
                    <a:pt x="5578" y="3435"/>
                  </a:lnTo>
                  <a:lnTo>
                    <a:pt x="5602" y="3605"/>
                  </a:lnTo>
                  <a:lnTo>
                    <a:pt x="5626" y="3752"/>
                  </a:lnTo>
                  <a:lnTo>
                    <a:pt x="5651" y="3922"/>
                  </a:lnTo>
                  <a:lnTo>
                    <a:pt x="5651" y="4068"/>
                  </a:lnTo>
                  <a:lnTo>
                    <a:pt x="5626" y="4239"/>
                  </a:lnTo>
                  <a:lnTo>
                    <a:pt x="5602" y="4409"/>
                  </a:lnTo>
                  <a:lnTo>
                    <a:pt x="5553" y="4555"/>
                  </a:lnTo>
                  <a:lnTo>
                    <a:pt x="5480" y="4726"/>
                  </a:lnTo>
                  <a:lnTo>
                    <a:pt x="5480" y="4726"/>
                  </a:lnTo>
                  <a:close/>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grpSp>
      <p:grpSp>
        <p:nvGrpSpPr>
          <p:cNvPr id="306" name="Google Shape;306;p31"/>
          <p:cNvGrpSpPr/>
          <p:nvPr/>
        </p:nvGrpSpPr>
        <p:grpSpPr>
          <a:xfrm>
            <a:off x="904185" y="2991348"/>
            <a:ext cx="178400" cy="256809"/>
            <a:chOff x="6718575" y="2318625"/>
            <a:chExt cx="256950" cy="407375"/>
          </a:xfrm>
        </p:grpSpPr>
        <p:sp>
          <p:nvSpPr>
            <p:cNvPr id="307" name="Google Shape;307;p31"/>
            <p:cNvSpPr/>
            <p:nvPr/>
          </p:nvSpPr>
          <p:spPr>
            <a:xfrm>
              <a:off x="6795900" y="2673600"/>
              <a:ext cx="102300" cy="22550"/>
            </a:xfrm>
            <a:custGeom>
              <a:avLst/>
              <a:gdLst/>
              <a:ahLst/>
              <a:cxnLst/>
              <a:rect l="l" t="t" r="r" b="b"/>
              <a:pathLst>
                <a:path w="4092" h="902" fill="none" extrusionOk="0">
                  <a:moveTo>
                    <a:pt x="4092" y="902"/>
                  </a:moveTo>
                  <a:lnTo>
                    <a:pt x="4092" y="1"/>
                  </a:lnTo>
                  <a:lnTo>
                    <a:pt x="0" y="1"/>
                  </a:lnTo>
                  <a:lnTo>
                    <a:pt x="0" y="902"/>
                  </a:lnTo>
                  <a:lnTo>
                    <a:pt x="4092" y="902"/>
                  </a:lnTo>
                  <a:close/>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08" name="Google Shape;308;p31"/>
            <p:cNvSpPr/>
            <p:nvPr/>
          </p:nvSpPr>
          <p:spPr>
            <a:xfrm>
              <a:off x="6795900" y="2650475"/>
              <a:ext cx="102300" cy="22550"/>
            </a:xfrm>
            <a:custGeom>
              <a:avLst/>
              <a:gdLst/>
              <a:ahLst/>
              <a:cxnLst/>
              <a:rect l="l" t="t" r="r" b="b"/>
              <a:pathLst>
                <a:path w="4092" h="902" fill="none" extrusionOk="0">
                  <a:moveTo>
                    <a:pt x="4092" y="901"/>
                  </a:moveTo>
                  <a:lnTo>
                    <a:pt x="4092" y="0"/>
                  </a:lnTo>
                  <a:lnTo>
                    <a:pt x="0" y="0"/>
                  </a:lnTo>
                  <a:lnTo>
                    <a:pt x="0" y="901"/>
                  </a:lnTo>
                  <a:lnTo>
                    <a:pt x="4092" y="901"/>
                  </a:lnTo>
                  <a:close/>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09" name="Google Shape;309;p31"/>
            <p:cNvSpPr/>
            <p:nvPr/>
          </p:nvSpPr>
          <p:spPr>
            <a:xfrm>
              <a:off x="6795900" y="2696125"/>
              <a:ext cx="102300" cy="29875"/>
            </a:xfrm>
            <a:custGeom>
              <a:avLst/>
              <a:gdLst/>
              <a:ahLst/>
              <a:cxnLst/>
              <a:rect l="l" t="t" r="r" b="b"/>
              <a:pathLst>
                <a:path w="4092" h="1195" fill="none" extrusionOk="0">
                  <a:moveTo>
                    <a:pt x="0" y="1"/>
                  </a:moveTo>
                  <a:lnTo>
                    <a:pt x="0" y="171"/>
                  </a:lnTo>
                  <a:lnTo>
                    <a:pt x="0" y="171"/>
                  </a:lnTo>
                  <a:lnTo>
                    <a:pt x="24" y="318"/>
                  </a:lnTo>
                  <a:lnTo>
                    <a:pt x="98" y="464"/>
                  </a:lnTo>
                  <a:lnTo>
                    <a:pt x="195" y="585"/>
                  </a:lnTo>
                  <a:lnTo>
                    <a:pt x="341" y="659"/>
                  </a:lnTo>
                  <a:lnTo>
                    <a:pt x="1875" y="1170"/>
                  </a:lnTo>
                  <a:lnTo>
                    <a:pt x="1875" y="1170"/>
                  </a:lnTo>
                  <a:lnTo>
                    <a:pt x="2046" y="1194"/>
                  </a:lnTo>
                  <a:lnTo>
                    <a:pt x="2046" y="1194"/>
                  </a:lnTo>
                  <a:lnTo>
                    <a:pt x="2216" y="1170"/>
                  </a:lnTo>
                  <a:lnTo>
                    <a:pt x="3751" y="659"/>
                  </a:lnTo>
                  <a:lnTo>
                    <a:pt x="3751" y="659"/>
                  </a:lnTo>
                  <a:lnTo>
                    <a:pt x="3897" y="585"/>
                  </a:lnTo>
                  <a:lnTo>
                    <a:pt x="3994" y="464"/>
                  </a:lnTo>
                  <a:lnTo>
                    <a:pt x="4067" y="318"/>
                  </a:lnTo>
                  <a:lnTo>
                    <a:pt x="4092" y="171"/>
                  </a:lnTo>
                  <a:lnTo>
                    <a:pt x="4092" y="1"/>
                  </a:lnTo>
                  <a:lnTo>
                    <a:pt x="0" y="1"/>
                  </a:lnTo>
                  <a:close/>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10" name="Google Shape;310;p31"/>
            <p:cNvSpPr/>
            <p:nvPr/>
          </p:nvSpPr>
          <p:spPr>
            <a:xfrm>
              <a:off x="6784925" y="2459275"/>
              <a:ext cx="35350" cy="166875"/>
            </a:xfrm>
            <a:custGeom>
              <a:avLst/>
              <a:gdLst/>
              <a:ahLst/>
              <a:cxnLst/>
              <a:rect l="l" t="t" r="r" b="b"/>
              <a:pathLst>
                <a:path w="1414" h="6675" fill="none" extrusionOk="0">
                  <a:moveTo>
                    <a:pt x="1413" y="6674"/>
                  </a:moveTo>
                  <a:lnTo>
                    <a:pt x="1413" y="6674"/>
                  </a:lnTo>
                  <a:lnTo>
                    <a:pt x="585" y="2850"/>
                  </a:lnTo>
                  <a:lnTo>
                    <a:pt x="1" y="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11" name="Google Shape;311;p31"/>
            <p:cNvSpPr/>
            <p:nvPr/>
          </p:nvSpPr>
          <p:spPr>
            <a:xfrm>
              <a:off x="6718575" y="2318625"/>
              <a:ext cx="256950" cy="307525"/>
            </a:xfrm>
            <a:custGeom>
              <a:avLst/>
              <a:gdLst/>
              <a:ahLst/>
              <a:cxnLst/>
              <a:rect l="l" t="t" r="r" b="b"/>
              <a:pathLst>
                <a:path w="10278" h="12301" fill="none" extrusionOk="0">
                  <a:moveTo>
                    <a:pt x="7185" y="12300"/>
                  </a:moveTo>
                  <a:lnTo>
                    <a:pt x="7185" y="12300"/>
                  </a:lnTo>
                  <a:lnTo>
                    <a:pt x="7307" y="11764"/>
                  </a:lnTo>
                  <a:lnTo>
                    <a:pt x="7477" y="11253"/>
                  </a:lnTo>
                  <a:lnTo>
                    <a:pt x="7672" y="10766"/>
                  </a:lnTo>
                  <a:lnTo>
                    <a:pt x="7891" y="10327"/>
                  </a:lnTo>
                  <a:lnTo>
                    <a:pt x="8135" y="9913"/>
                  </a:lnTo>
                  <a:lnTo>
                    <a:pt x="8378" y="9499"/>
                  </a:lnTo>
                  <a:lnTo>
                    <a:pt x="8914" y="8720"/>
                  </a:lnTo>
                  <a:lnTo>
                    <a:pt x="9182" y="8330"/>
                  </a:lnTo>
                  <a:lnTo>
                    <a:pt x="9425" y="7941"/>
                  </a:lnTo>
                  <a:lnTo>
                    <a:pt x="9645" y="7551"/>
                  </a:lnTo>
                  <a:lnTo>
                    <a:pt x="9864" y="7113"/>
                  </a:lnTo>
                  <a:lnTo>
                    <a:pt x="10034" y="6674"/>
                  </a:lnTo>
                  <a:lnTo>
                    <a:pt x="10156" y="6187"/>
                  </a:lnTo>
                  <a:lnTo>
                    <a:pt x="10229" y="5676"/>
                  </a:lnTo>
                  <a:lnTo>
                    <a:pt x="10253" y="5408"/>
                  </a:lnTo>
                  <a:lnTo>
                    <a:pt x="10278" y="5140"/>
                  </a:lnTo>
                  <a:lnTo>
                    <a:pt x="10278" y="5140"/>
                  </a:lnTo>
                  <a:lnTo>
                    <a:pt x="10229" y="4604"/>
                  </a:lnTo>
                  <a:lnTo>
                    <a:pt x="10156" y="4093"/>
                  </a:lnTo>
                  <a:lnTo>
                    <a:pt x="10034" y="3605"/>
                  </a:lnTo>
                  <a:lnTo>
                    <a:pt x="9864" y="3143"/>
                  </a:lnTo>
                  <a:lnTo>
                    <a:pt x="9645" y="2680"/>
                  </a:lnTo>
                  <a:lnTo>
                    <a:pt x="9401" y="2266"/>
                  </a:lnTo>
                  <a:lnTo>
                    <a:pt x="9084" y="1876"/>
                  </a:lnTo>
                  <a:lnTo>
                    <a:pt x="8768" y="1511"/>
                  </a:lnTo>
                  <a:lnTo>
                    <a:pt x="8402" y="1170"/>
                  </a:lnTo>
                  <a:lnTo>
                    <a:pt x="8013" y="878"/>
                  </a:lnTo>
                  <a:lnTo>
                    <a:pt x="7574" y="634"/>
                  </a:lnTo>
                  <a:lnTo>
                    <a:pt x="7136" y="415"/>
                  </a:lnTo>
                  <a:lnTo>
                    <a:pt x="6673" y="244"/>
                  </a:lnTo>
                  <a:lnTo>
                    <a:pt x="6162" y="98"/>
                  </a:lnTo>
                  <a:lnTo>
                    <a:pt x="5675" y="25"/>
                  </a:lnTo>
                  <a:lnTo>
                    <a:pt x="5139" y="1"/>
                  </a:lnTo>
                  <a:lnTo>
                    <a:pt x="5139" y="1"/>
                  </a:lnTo>
                  <a:lnTo>
                    <a:pt x="4603" y="25"/>
                  </a:lnTo>
                  <a:lnTo>
                    <a:pt x="4116" y="98"/>
                  </a:lnTo>
                  <a:lnTo>
                    <a:pt x="3605" y="244"/>
                  </a:lnTo>
                  <a:lnTo>
                    <a:pt x="3142" y="415"/>
                  </a:lnTo>
                  <a:lnTo>
                    <a:pt x="2703" y="634"/>
                  </a:lnTo>
                  <a:lnTo>
                    <a:pt x="2265" y="878"/>
                  </a:lnTo>
                  <a:lnTo>
                    <a:pt x="1875" y="1170"/>
                  </a:lnTo>
                  <a:lnTo>
                    <a:pt x="1510" y="1511"/>
                  </a:lnTo>
                  <a:lnTo>
                    <a:pt x="1193" y="1876"/>
                  </a:lnTo>
                  <a:lnTo>
                    <a:pt x="877" y="2266"/>
                  </a:lnTo>
                  <a:lnTo>
                    <a:pt x="633" y="2680"/>
                  </a:lnTo>
                  <a:lnTo>
                    <a:pt x="414" y="3143"/>
                  </a:lnTo>
                  <a:lnTo>
                    <a:pt x="244" y="3605"/>
                  </a:lnTo>
                  <a:lnTo>
                    <a:pt x="122" y="4093"/>
                  </a:lnTo>
                  <a:lnTo>
                    <a:pt x="49" y="4604"/>
                  </a:lnTo>
                  <a:lnTo>
                    <a:pt x="0" y="5140"/>
                  </a:lnTo>
                  <a:lnTo>
                    <a:pt x="0" y="5140"/>
                  </a:lnTo>
                  <a:lnTo>
                    <a:pt x="24" y="5408"/>
                  </a:lnTo>
                  <a:lnTo>
                    <a:pt x="49" y="5676"/>
                  </a:lnTo>
                  <a:lnTo>
                    <a:pt x="122" y="6187"/>
                  </a:lnTo>
                  <a:lnTo>
                    <a:pt x="244" y="6674"/>
                  </a:lnTo>
                  <a:lnTo>
                    <a:pt x="414" y="7113"/>
                  </a:lnTo>
                  <a:lnTo>
                    <a:pt x="633" y="7551"/>
                  </a:lnTo>
                  <a:lnTo>
                    <a:pt x="852" y="7941"/>
                  </a:lnTo>
                  <a:lnTo>
                    <a:pt x="1096" y="8330"/>
                  </a:lnTo>
                  <a:lnTo>
                    <a:pt x="1364" y="8720"/>
                  </a:lnTo>
                  <a:lnTo>
                    <a:pt x="1900" y="9499"/>
                  </a:lnTo>
                  <a:lnTo>
                    <a:pt x="2143" y="9913"/>
                  </a:lnTo>
                  <a:lnTo>
                    <a:pt x="2387" y="10327"/>
                  </a:lnTo>
                  <a:lnTo>
                    <a:pt x="2606" y="10766"/>
                  </a:lnTo>
                  <a:lnTo>
                    <a:pt x="2801" y="11253"/>
                  </a:lnTo>
                  <a:lnTo>
                    <a:pt x="2971" y="11764"/>
                  </a:lnTo>
                  <a:lnTo>
                    <a:pt x="3093" y="12300"/>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12" name="Google Shape;312;p31"/>
            <p:cNvSpPr/>
            <p:nvPr/>
          </p:nvSpPr>
          <p:spPr>
            <a:xfrm>
              <a:off x="6873825" y="2459275"/>
              <a:ext cx="35350" cy="166875"/>
            </a:xfrm>
            <a:custGeom>
              <a:avLst/>
              <a:gdLst/>
              <a:ahLst/>
              <a:cxnLst/>
              <a:rect l="l" t="t" r="r" b="b"/>
              <a:pathLst>
                <a:path w="1414" h="6675" fill="none" extrusionOk="0">
                  <a:moveTo>
                    <a:pt x="1413" y="1"/>
                  </a:moveTo>
                  <a:lnTo>
                    <a:pt x="1413" y="1"/>
                  </a:lnTo>
                  <a:lnTo>
                    <a:pt x="829" y="2850"/>
                  </a:lnTo>
                  <a:lnTo>
                    <a:pt x="1" y="6674"/>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13" name="Google Shape;313;p31"/>
            <p:cNvSpPr/>
            <p:nvPr/>
          </p:nvSpPr>
          <p:spPr>
            <a:xfrm>
              <a:off x="6801975" y="2453200"/>
              <a:ext cx="90150" cy="19500"/>
            </a:xfrm>
            <a:custGeom>
              <a:avLst/>
              <a:gdLst/>
              <a:ahLst/>
              <a:cxnLst/>
              <a:rect l="l" t="t" r="r" b="b"/>
              <a:pathLst>
                <a:path w="3606" h="780" fill="none" extrusionOk="0">
                  <a:moveTo>
                    <a:pt x="1" y="73"/>
                  </a:moveTo>
                  <a:lnTo>
                    <a:pt x="829" y="780"/>
                  </a:lnTo>
                  <a:lnTo>
                    <a:pt x="1657" y="73"/>
                  </a:lnTo>
                  <a:lnTo>
                    <a:pt x="1657" y="73"/>
                  </a:lnTo>
                  <a:lnTo>
                    <a:pt x="1730" y="25"/>
                  </a:lnTo>
                  <a:lnTo>
                    <a:pt x="1803" y="0"/>
                  </a:lnTo>
                  <a:lnTo>
                    <a:pt x="1876" y="25"/>
                  </a:lnTo>
                  <a:lnTo>
                    <a:pt x="1949" y="73"/>
                  </a:lnTo>
                  <a:lnTo>
                    <a:pt x="2777" y="780"/>
                  </a:lnTo>
                  <a:lnTo>
                    <a:pt x="3605" y="73"/>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14" name="Google Shape;314;p31"/>
            <p:cNvSpPr/>
            <p:nvPr/>
          </p:nvSpPr>
          <p:spPr>
            <a:xfrm>
              <a:off x="6795900" y="2628550"/>
              <a:ext cx="102300" cy="25"/>
            </a:xfrm>
            <a:custGeom>
              <a:avLst/>
              <a:gdLst/>
              <a:ahLst/>
              <a:cxnLst/>
              <a:rect l="l" t="t" r="r" b="b"/>
              <a:pathLst>
                <a:path w="4092" h="1" fill="none" extrusionOk="0">
                  <a:moveTo>
                    <a:pt x="0" y="1"/>
                  </a:moveTo>
                  <a:lnTo>
                    <a:pt x="4092" y="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grpSp>
      <p:grpSp>
        <p:nvGrpSpPr>
          <p:cNvPr id="315" name="Google Shape;315;p31"/>
          <p:cNvGrpSpPr/>
          <p:nvPr/>
        </p:nvGrpSpPr>
        <p:grpSpPr>
          <a:xfrm>
            <a:off x="3443182" y="2957059"/>
            <a:ext cx="373724" cy="325507"/>
            <a:chOff x="5233525" y="4954450"/>
            <a:chExt cx="538275" cy="516350"/>
          </a:xfrm>
        </p:grpSpPr>
        <p:sp>
          <p:nvSpPr>
            <p:cNvPr id="316" name="Google Shape;316;p31"/>
            <p:cNvSpPr/>
            <p:nvPr/>
          </p:nvSpPr>
          <p:spPr>
            <a:xfrm>
              <a:off x="5637825" y="4954450"/>
              <a:ext cx="89525" cy="89525"/>
            </a:xfrm>
            <a:custGeom>
              <a:avLst/>
              <a:gdLst/>
              <a:ahLst/>
              <a:cxnLst/>
              <a:rect l="l" t="t" r="r" b="b"/>
              <a:pathLst>
                <a:path w="3581" h="3581" fill="none" extrusionOk="0">
                  <a:moveTo>
                    <a:pt x="1023" y="3410"/>
                  </a:moveTo>
                  <a:lnTo>
                    <a:pt x="1023" y="3410"/>
                  </a:lnTo>
                  <a:lnTo>
                    <a:pt x="1193" y="3483"/>
                  </a:lnTo>
                  <a:lnTo>
                    <a:pt x="1388" y="3532"/>
                  </a:lnTo>
                  <a:lnTo>
                    <a:pt x="1583" y="3556"/>
                  </a:lnTo>
                  <a:lnTo>
                    <a:pt x="1778" y="3581"/>
                  </a:lnTo>
                  <a:lnTo>
                    <a:pt x="1778" y="3581"/>
                  </a:lnTo>
                  <a:lnTo>
                    <a:pt x="1973" y="3556"/>
                  </a:lnTo>
                  <a:lnTo>
                    <a:pt x="2143" y="3532"/>
                  </a:lnTo>
                  <a:lnTo>
                    <a:pt x="2314" y="3508"/>
                  </a:lnTo>
                  <a:lnTo>
                    <a:pt x="2484" y="3435"/>
                  </a:lnTo>
                  <a:lnTo>
                    <a:pt x="2630" y="3361"/>
                  </a:lnTo>
                  <a:lnTo>
                    <a:pt x="2776" y="3264"/>
                  </a:lnTo>
                  <a:lnTo>
                    <a:pt x="2923" y="3167"/>
                  </a:lnTo>
                  <a:lnTo>
                    <a:pt x="3044" y="3045"/>
                  </a:lnTo>
                  <a:lnTo>
                    <a:pt x="3166" y="2923"/>
                  </a:lnTo>
                  <a:lnTo>
                    <a:pt x="3264" y="2801"/>
                  </a:lnTo>
                  <a:lnTo>
                    <a:pt x="3361" y="2631"/>
                  </a:lnTo>
                  <a:lnTo>
                    <a:pt x="3434" y="2485"/>
                  </a:lnTo>
                  <a:lnTo>
                    <a:pt x="3483" y="2314"/>
                  </a:lnTo>
                  <a:lnTo>
                    <a:pt x="3531" y="2144"/>
                  </a:lnTo>
                  <a:lnTo>
                    <a:pt x="3556" y="1973"/>
                  </a:lnTo>
                  <a:lnTo>
                    <a:pt x="3580" y="1803"/>
                  </a:lnTo>
                  <a:lnTo>
                    <a:pt x="3580" y="1803"/>
                  </a:lnTo>
                  <a:lnTo>
                    <a:pt x="3556" y="1608"/>
                  </a:lnTo>
                  <a:lnTo>
                    <a:pt x="3531" y="1437"/>
                  </a:lnTo>
                  <a:lnTo>
                    <a:pt x="3483" y="1267"/>
                  </a:lnTo>
                  <a:lnTo>
                    <a:pt x="3434" y="1096"/>
                  </a:lnTo>
                  <a:lnTo>
                    <a:pt x="3361" y="950"/>
                  </a:lnTo>
                  <a:lnTo>
                    <a:pt x="3264" y="804"/>
                  </a:lnTo>
                  <a:lnTo>
                    <a:pt x="3166" y="658"/>
                  </a:lnTo>
                  <a:lnTo>
                    <a:pt x="3044" y="536"/>
                  </a:lnTo>
                  <a:lnTo>
                    <a:pt x="2923" y="414"/>
                  </a:lnTo>
                  <a:lnTo>
                    <a:pt x="2776" y="317"/>
                  </a:lnTo>
                  <a:lnTo>
                    <a:pt x="2630" y="220"/>
                  </a:lnTo>
                  <a:lnTo>
                    <a:pt x="2484" y="147"/>
                  </a:lnTo>
                  <a:lnTo>
                    <a:pt x="2314" y="98"/>
                  </a:lnTo>
                  <a:lnTo>
                    <a:pt x="2143" y="49"/>
                  </a:lnTo>
                  <a:lnTo>
                    <a:pt x="1973" y="25"/>
                  </a:lnTo>
                  <a:lnTo>
                    <a:pt x="1778" y="0"/>
                  </a:lnTo>
                  <a:lnTo>
                    <a:pt x="1778" y="0"/>
                  </a:lnTo>
                  <a:lnTo>
                    <a:pt x="1607" y="25"/>
                  </a:lnTo>
                  <a:lnTo>
                    <a:pt x="1437" y="49"/>
                  </a:lnTo>
                  <a:lnTo>
                    <a:pt x="1266" y="98"/>
                  </a:lnTo>
                  <a:lnTo>
                    <a:pt x="1096" y="147"/>
                  </a:lnTo>
                  <a:lnTo>
                    <a:pt x="925" y="220"/>
                  </a:lnTo>
                  <a:lnTo>
                    <a:pt x="779" y="317"/>
                  </a:lnTo>
                  <a:lnTo>
                    <a:pt x="658" y="414"/>
                  </a:lnTo>
                  <a:lnTo>
                    <a:pt x="536" y="536"/>
                  </a:lnTo>
                  <a:lnTo>
                    <a:pt x="414" y="658"/>
                  </a:lnTo>
                  <a:lnTo>
                    <a:pt x="317" y="804"/>
                  </a:lnTo>
                  <a:lnTo>
                    <a:pt x="219" y="950"/>
                  </a:lnTo>
                  <a:lnTo>
                    <a:pt x="146" y="1096"/>
                  </a:lnTo>
                  <a:lnTo>
                    <a:pt x="73" y="1267"/>
                  </a:lnTo>
                  <a:lnTo>
                    <a:pt x="49" y="1437"/>
                  </a:lnTo>
                  <a:lnTo>
                    <a:pt x="24" y="1608"/>
                  </a:lnTo>
                  <a:lnTo>
                    <a:pt x="0" y="1803"/>
                  </a:lnTo>
                  <a:lnTo>
                    <a:pt x="0" y="1803"/>
                  </a:lnTo>
                  <a:lnTo>
                    <a:pt x="24" y="2071"/>
                  </a:lnTo>
                  <a:lnTo>
                    <a:pt x="97" y="2339"/>
                  </a:lnTo>
                  <a:lnTo>
                    <a:pt x="195" y="2582"/>
                  </a:lnTo>
                  <a:lnTo>
                    <a:pt x="317" y="280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17" name="Google Shape;317;p31"/>
            <p:cNvSpPr/>
            <p:nvPr/>
          </p:nvSpPr>
          <p:spPr>
            <a:xfrm>
              <a:off x="5323025" y="4980625"/>
              <a:ext cx="88925" cy="88925"/>
            </a:xfrm>
            <a:custGeom>
              <a:avLst/>
              <a:gdLst/>
              <a:ahLst/>
              <a:cxnLst/>
              <a:rect l="l" t="t" r="r" b="b"/>
              <a:pathLst>
                <a:path w="3557" h="3557" fill="none" extrusionOk="0">
                  <a:moveTo>
                    <a:pt x="3191" y="2850"/>
                  </a:moveTo>
                  <a:lnTo>
                    <a:pt x="3191" y="2850"/>
                  </a:lnTo>
                  <a:lnTo>
                    <a:pt x="3313" y="2680"/>
                  </a:lnTo>
                  <a:lnTo>
                    <a:pt x="3410" y="2509"/>
                  </a:lnTo>
                  <a:lnTo>
                    <a:pt x="3483" y="2314"/>
                  </a:lnTo>
                  <a:lnTo>
                    <a:pt x="3532" y="2095"/>
                  </a:lnTo>
                  <a:lnTo>
                    <a:pt x="3532" y="2095"/>
                  </a:lnTo>
                  <a:lnTo>
                    <a:pt x="3556" y="1925"/>
                  </a:lnTo>
                  <a:lnTo>
                    <a:pt x="3556" y="1730"/>
                  </a:lnTo>
                  <a:lnTo>
                    <a:pt x="3556" y="1559"/>
                  </a:lnTo>
                  <a:lnTo>
                    <a:pt x="3508" y="1389"/>
                  </a:lnTo>
                  <a:lnTo>
                    <a:pt x="3459" y="1218"/>
                  </a:lnTo>
                  <a:lnTo>
                    <a:pt x="3410" y="1072"/>
                  </a:lnTo>
                  <a:lnTo>
                    <a:pt x="3337" y="902"/>
                  </a:lnTo>
                  <a:lnTo>
                    <a:pt x="3240" y="756"/>
                  </a:lnTo>
                  <a:lnTo>
                    <a:pt x="3142" y="634"/>
                  </a:lnTo>
                  <a:lnTo>
                    <a:pt x="3021" y="512"/>
                  </a:lnTo>
                  <a:lnTo>
                    <a:pt x="2899" y="390"/>
                  </a:lnTo>
                  <a:lnTo>
                    <a:pt x="2753" y="293"/>
                  </a:lnTo>
                  <a:lnTo>
                    <a:pt x="2606" y="196"/>
                  </a:lnTo>
                  <a:lnTo>
                    <a:pt x="2436" y="122"/>
                  </a:lnTo>
                  <a:lnTo>
                    <a:pt x="2266" y="74"/>
                  </a:lnTo>
                  <a:lnTo>
                    <a:pt x="2095" y="25"/>
                  </a:lnTo>
                  <a:lnTo>
                    <a:pt x="2095" y="25"/>
                  </a:lnTo>
                  <a:lnTo>
                    <a:pt x="1925" y="1"/>
                  </a:lnTo>
                  <a:lnTo>
                    <a:pt x="1730" y="1"/>
                  </a:lnTo>
                  <a:lnTo>
                    <a:pt x="1559" y="1"/>
                  </a:lnTo>
                  <a:lnTo>
                    <a:pt x="1389" y="25"/>
                  </a:lnTo>
                  <a:lnTo>
                    <a:pt x="1218" y="74"/>
                  </a:lnTo>
                  <a:lnTo>
                    <a:pt x="1072" y="147"/>
                  </a:lnTo>
                  <a:lnTo>
                    <a:pt x="902" y="220"/>
                  </a:lnTo>
                  <a:lnTo>
                    <a:pt x="756" y="317"/>
                  </a:lnTo>
                  <a:lnTo>
                    <a:pt x="634" y="415"/>
                  </a:lnTo>
                  <a:lnTo>
                    <a:pt x="512" y="537"/>
                  </a:lnTo>
                  <a:lnTo>
                    <a:pt x="390" y="658"/>
                  </a:lnTo>
                  <a:lnTo>
                    <a:pt x="293" y="804"/>
                  </a:lnTo>
                  <a:lnTo>
                    <a:pt x="195" y="951"/>
                  </a:lnTo>
                  <a:lnTo>
                    <a:pt x="122" y="1097"/>
                  </a:lnTo>
                  <a:lnTo>
                    <a:pt x="74" y="1267"/>
                  </a:lnTo>
                  <a:lnTo>
                    <a:pt x="25" y="1462"/>
                  </a:lnTo>
                  <a:lnTo>
                    <a:pt x="25" y="1462"/>
                  </a:lnTo>
                  <a:lnTo>
                    <a:pt x="1" y="1633"/>
                  </a:lnTo>
                  <a:lnTo>
                    <a:pt x="1" y="1803"/>
                  </a:lnTo>
                  <a:lnTo>
                    <a:pt x="1" y="1998"/>
                  </a:lnTo>
                  <a:lnTo>
                    <a:pt x="25" y="2168"/>
                  </a:lnTo>
                  <a:lnTo>
                    <a:pt x="74" y="2339"/>
                  </a:lnTo>
                  <a:lnTo>
                    <a:pt x="147" y="2485"/>
                  </a:lnTo>
                  <a:lnTo>
                    <a:pt x="220" y="2655"/>
                  </a:lnTo>
                  <a:lnTo>
                    <a:pt x="317" y="2777"/>
                  </a:lnTo>
                  <a:lnTo>
                    <a:pt x="415" y="2923"/>
                  </a:lnTo>
                  <a:lnTo>
                    <a:pt x="536" y="3045"/>
                  </a:lnTo>
                  <a:lnTo>
                    <a:pt x="658" y="3167"/>
                  </a:lnTo>
                  <a:lnTo>
                    <a:pt x="804" y="3264"/>
                  </a:lnTo>
                  <a:lnTo>
                    <a:pt x="950" y="3362"/>
                  </a:lnTo>
                  <a:lnTo>
                    <a:pt x="1096" y="3435"/>
                  </a:lnTo>
                  <a:lnTo>
                    <a:pt x="1267" y="3483"/>
                  </a:lnTo>
                  <a:lnTo>
                    <a:pt x="1462" y="3532"/>
                  </a:lnTo>
                  <a:lnTo>
                    <a:pt x="1462" y="3532"/>
                  </a:lnTo>
                  <a:lnTo>
                    <a:pt x="1705" y="3557"/>
                  </a:lnTo>
                  <a:lnTo>
                    <a:pt x="1973" y="3557"/>
                  </a:lnTo>
                  <a:lnTo>
                    <a:pt x="2217" y="3508"/>
                  </a:lnTo>
                  <a:lnTo>
                    <a:pt x="2460" y="3435"/>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18" name="Google Shape;318;p31"/>
            <p:cNvSpPr/>
            <p:nvPr/>
          </p:nvSpPr>
          <p:spPr>
            <a:xfrm>
              <a:off x="5233525" y="5255225"/>
              <a:ext cx="89525" cy="89525"/>
            </a:xfrm>
            <a:custGeom>
              <a:avLst/>
              <a:gdLst/>
              <a:ahLst/>
              <a:cxnLst/>
              <a:rect l="l" t="t" r="r" b="b"/>
              <a:pathLst>
                <a:path w="3581" h="3581" fill="none" extrusionOk="0">
                  <a:moveTo>
                    <a:pt x="3215" y="707"/>
                  </a:moveTo>
                  <a:lnTo>
                    <a:pt x="3215" y="707"/>
                  </a:lnTo>
                  <a:lnTo>
                    <a:pt x="3093" y="585"/>
                  </a:lnTo>
                  <a:lnTo>
                    <a:pt x="2972" y="464"/>
                  </a:lnTo>
                  <a:lnTo>
                    <a:pt x="2850" y="342"/>
                  </a:lnTo>
                  <a:lnTo>
                    <a:pt x="2679" y="244"/>
                  </a:lnTo>
                  <a:lnTo>
                    <a:pt x="2679" y="244"/>
                  </a:lnTo>
                  <a:lnTo>
                    <a:pt x="2533" y="171"/>
                  </a:lnTo>
                  <a:lnTo>
                    <a:pt x="2363" y="98"/>
                  </a:lnTo>
                  <a:lnTo>
                    <a:pt x="2192" y="50"/>
                  </a:lnTo>
                  <a:lnTo>
                    <a:pt x="2022" y="25"/>
                  </a:lnTo>
                  <a:lnTo>
                    <a:pt x="1851" y="1"/>
                  </a:lnTo>
                  <a:lnTo>
                    <a:pt x="1681" y="25"/>
                  </a:lnTo>
                  <a:lnTo>
                    <a:pt x="1510" y="25"/>
                  </a:lnTo>
                  <a:lnTo>
                    <a:pt x="1340" y="74"/>
                  </a:lnTo>
                  <a:lnTo>
                    <a:pt x="1169" y="123"/>
                  </a:lnTo>
                  <a:lnTo>
                    <a:pt x="1023" y="196"/>
                  </a:lnTo>
                  <a:lnTo>
                    <a:pt x="877" y="269"/>
                  </a:lnTo>
                  <a:lnTo>
                    <a:pt x="731" y="366"/>
                  </a:lnTo>
                  <a:lnTo>
                    <a:pt x="585" y="488"/>
                  </a:lnTo>
                  <a:lnTo>
                    <a:pt x="463" y="610"/>
                  </a:lnTo>
                  <a:lnTo>
                    <a:pt x="341" y="731"/>
                  </a:lnTo>
                  <a:lnTo>
                    <a:pt x="244" y="902"/>
                  </a:lnTo>
                  <a:lnTo>
                    <a:pt x="244" y="902"/>
                  </a:lnTo>
                  <a:lnTo>
                    <a:pt x="171" y="1048"/>
                  </a:lnTo>
                  <a:lnTo>
                    <a:pt x="98" y="1219"/>
                  </a:lnTo>
                  <a:lnTo>
                    <a:pt x="49" y="1389"/>
                  </a:lnTo>
                  <a:lnTo>
                    <a:pt x="25" y="1560"/>
                  </a:lnTo>
                  <a:lnTo>
                    <a:pt x="0" y="1730"/>
                  </a:lnTo>
                  <a:lnTo>
                    <a:pt x="0" y="1900"/>
                  </a:lnTo>
                  <a:lnTo>
                    <a:pt x="25" y="2071"/>
                  </a:lnTo>
                  <a:lnTo>
                    <a:pt x="73" y="2241"/>
                  </a:lnTo>
                  <a:lnTo>
                    <a:pt x="122" y="2412"/>
                  </a:lnTo>
                  <a:lnTo>
                    <a:pt x="195" y="2558"/>
                  </a:lnTo>
                  <a:lnTo>
                    <a:pt x="268" y="2729"/>
                  </a:lnTo>
                  <a:lnTo>
                    <a:pt x="366" y="2850"/>
                  </a:lnTo>
                  <a:lnTo>
                    <a:pt x="463" y="2996"/>
                  </a:lnTo>
                  <a:lnTo>
                    <a:pt x="609" y="3118"/>
                  </a:lnTo>
                  <a:lnTo>
                    <a:pt x="731" y="3240"/>
                  </a:lnTo>
                  <a:lnTo>
                    <a:pt x="901" y="3337"/>
                  </a:lnTo>
                  <a:lnTo>
                    <a:pt x="901" y="3337"/>
                  </a:lnTo>
                  <a:lnTo>
                    <a:pt x="1048" y="3410"/>
                  </a:lnTo>
                  <a:lnTo>
                    <a:pt x="1218" y="3484"/>
                  </a:lnTo>
                  <a:lnTo>
                    <a:pt x="1389" y="3532"/>
                  </a:lnTo>
                  <a:lnTo>
                    <a:pt x="1559" y="3557"/>
                  </a:lnTo>
                  <a:lnTo>
                    <a:pt x="1730" y="3581"/>
                  </a:lnTo>
                  <a:lnTo>
                    <a:pt x="1900" y="3581"/>
                  </a:lnTo>
                  <a:lnTo>
                    <a:pt x="2071" y="3557"/>
                  </a:lnTo>
                  <a:lnTo>
                    <a:pt x="2241" y="3508"/>
                  </a:lnTo>
                  <a:lnTo>
                    <a:pt x="2411" y="3459"/>
                  </a:lnTo>
                  <a:lnTo>
                    <a:pt x="2558" y="3410"/>
                  </a:lnTo>
                  <a:lnTo>
                    <a:pt x="2704" y="3313"/>
                  </a:lnTo>
                  <a:lnTo>
                    <a:pt x="2850" y="3216"/>
                  </a:lnTo>
                  <a:lnTo>
                    <a:pt x="2996" y="3118"/>
                  </a:lnTo>
                  <a:lnTo>
                    <a:pt x="3118" y="2996"/>
                  </a:lnTo>
                  <a:lnTo>
                    <a:pt x="3240" y="2850"/>
                  </a:lnTo>
                  <a:lnTo>
                    <a:pt x="3337" y="2704"/>
                  </a:lnTo>
                  <a:lnTo>
                    <a:pt x="3337" y="2704"/>
                  </a:lnTo>
                  <a:lnTo>
                    <a:pt x="3459" y="2412"/>
                  </a:lnTo>
                  <a:lnTo>
                    <a:pt x="3532" y="2144"/>
                  </a:lnTo>
                  <a:lnTo>
                    <a:pt x="3581" y="1852"/>
                  </a:lnTo>
                  <a:lnTo>
                    <a:pt x="3556" y="1560"/>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19" name="Google Shape;319;p31"/>
            <p:cNvSpPr/>
            <p:nvPr/>
          </p:nvSpPr>
          <p:spPr>
            <a:xfrm>
              <a:off x="5453325" y="5382475"/>
              <a:ext cx="88925" cy="88325"/>
            </a:xfrm>
            <a:custGeom>
              <a:avLst/>
              <a:gdLst/>
              <a:ahLst/>
              <a:cxnLst/>
              <a:rect l="l" t="t" r="r" b="b"/>
              <a:pathLst>
                <a:path w="3557" h="3533" fill="none" extrusionOk="0">
                  <a:moveTo>
                    <a:pt x="1389" y="1"/>
                  </a:moveTo>
                  <a:lnTo>
                    <a:pt x="1389" y="1"/>
                  </a:lnTo>
                  <a:lnTo>
                    <a:pt x="1194" y="50"/>
                  </a:lnTo>
                  <a:lnTo>
                    <a:pt x="999" y="147"/>
                  </a:lnTo>
                  <a:lnTo>
                    <a:pt x="804" y="245"/>
                  </a:lnTo>
                  <a:lnTo>
                    <a:pt x="634" y="366"/>
                  </a:lnTo>
                  <a:lnTo>
                    <a:pt x="634" y="366"/>
                  </a:lnTo>
                  <a:lnTo>
                    <a:pt x="488" y="488"/>
                  </a:lnTo>
                  <a:lnTo>
                    <a:pt x="390" y="634"/>
                  </a:lnTo>
                  <a:lnTo>
                    <a:pt x="268" y="780"/>
                  </a:lnTo>
                  <a:lnTo>
                    <a:pt x="195" y="926"/>
                  </a:lnTo>
                  <a:lnTo>
                    <a:pt x="122" y="1073"/>
                  </a:lnTo>
                  <a:lnTo>
                    <a:pt x="74" y="1243"/>
                  </a:lnTo>
                  <a:lnTo>
                    <a:pt x="25" y="1414"/>
                  </a:lnTo>
                  <a:lnTo>
                    <a:pt x="0" y="1584"/>
                  </a:lnTo>
                  <a:lnTo>
                    <a:pt x="0" y="1755"/>
                  </a:lnTo>
                  <a:lnTo>
                    <a:pt x="0" y="1925"/>
                  </a:lnTo>
                  <a:lnTo>
                    <a:pt x="25" y="2096"/>
                  </a:lnTo>
                  <a:lnTo>
                    <a:pt x="74" y="2266"/>
                  </a:lnTo>
                  <a:lnTo>
                    <a:pt x="122" y="2412"/>
                  </a:lnTo>
                  <a:lnTo>
                    <a:pt x="195" y="2583"/>
                  </a:lnTo>
                  <a:lnTo>
                    <a:pt x="293" y="2729"/>
                  </a:lnTo>
                  <a:lnTo>
                    <a:pt x="415" y="2875"/>
                  </a:lnTo>
                  <a:lnTo>
                    <a:pt x="415" y="2875"/>
                  </a:lnTo>
                  <a:lnTo>
                    <a:pt x="536" y="3021"/>
                  </a:lnTo>
                  <a:lnTo>
                    <a:pt x="658" y="3143"/>
                  </a:lnTo>
                  <a:lnTo>
                    <a:pt x="804" y="3240"/>
                  </a:lnTo>
                  <a:lnTo>
                    <a:pt x="950" y="3313"/>
                  </a:lnTo>
                  <a:lnTo>
                    <a:pt x="1121" y="3386"/>
                  </a:lnTo>
                  <a:lnTo>
                    <a:pt x="1267" y="3459"/>
                  </a:lnTo>
                  <a:lnTo>
                    <a:pt x="1437" y="3484"/>
                  </a:lnTo>
                  <a:lnTo>
                    <a:pt x="1608" y="3508"/>
                  </a:lnTo>
                  <a:lnTo>
                    <a:pt x="1778" y="3532"/>
                  </a:lnTo>
                  <a:lnTo>
                    <a:pt x="1949" y="3508"/>
                  </a:lnTo>
                  <a:lnTo>
                    <a:pt x="2119" y="3484"/>
                  </a:lnTo>
                  <a:lnTo>
                    <a:pt x="2290" y="3435"/>
                  </a:lnTo>
                  <a:lnTo>
                    <a:pt x="2460" y="3386"/>
                  </a:lnTo>
                  <a:lnTo>
                    <a:pt x="2606" y="3313"/>
                  </a:lnTo>
                  <a:lnTo>
                    <a:pt x="2777" y="3216"/>
                  </a:lnTo>
                  <a:lnTo>
                    <a:pt x="2923" y="3118"/>
                  </a:lnTo>
                  <a:lnTo>
                    <a:pt x="2923" y="3118"/>
                  </a:lnTo>
                  <a:lnTo>
                    <a:pt x="3045" y="2997"/>
                  </a:lnTo>
                  <a:lnTo>
                    <a:pt x="3167" y="2851"/>
                  </a:lnTo>
                  <a:lnTo>
                    <a:pt x="3264" y="2704"/>
                  </a:lnTo>
                  <a:lnTo>
                    <a:pt x="3361" y="2558"/>
                  </a:lnTo>
                  <a:lnTo>
                    <a:pt x="3435" y="2412"/>
                  </a:lnTo>
                  <a:lnTo>
                    <a:pt x="3483" y="2242"/>
                  </a:lnTo>
                  <a:lnTo>
                    <a:pt x="3532" y="2071"/>
                  </a:lnTo>
                  <a:lnTo>
                    <a:pt x="3556" y="1901"/>
                  </a:lnTo>
                  <a:lnTo>
                    <a:pt x="3556" y="1730"/>
                  </a:lnTo>
                  <a:lnTo>
                    <a:pt x="3556" y="1560"/>
                  </a:lnTo>
                  <a:lnTo>
                    <a:pt x="3532" y="1389"/>
                  </a:lnTo>
                  <a:lnTo>
                    <a:pt x="3483" y="1219"/>
                  </a:lnTo>
                  <a:lnTo>
                    <a:pt x="3410" y="1048"/>
                  </a:lnTo>
                  <a:lnTo>
                    <a:pt x="3337" y="902"/>
                  </a:lnTo>
                  <a:lnTo>
                    <a:pt x="3264" y="756"/>
                  </a:lnTo>
                  <a:lnTo>
                    <a:pt x="3142" y="610"/>
                  </a:lnTo>
                  <a:lnTo>
                    <a:pt x="3142" y="610"/>
                  </a:lnTo>
                  <a:lnTo>
                    <a:pt x="2972" y="415"/>
                  </a:lnTo>
                  <a:lnTo>
                    <a:pt x="2753" y="245"/>
                  </a:lnTo>
                  <a:lnTo>
                    <a:pt x="2533" y="123"/>
                  </a:lnTo>
                  <a:lnTo>
                    <a:pt x="2314" y="50"/>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20" name="Google Shape;320;p31"/>
            <p:cNvSpPr/>
            <p:nvPr/>
          </p:nvSpPr>
          <p:spPr>
            <a:xfrm>
              <a:off x="5682875" y="5188875"/>
              <a:ext cx="88925" cy="89525"/>
            </a:xfrm>
            <a:custGeom>
              <a:avLst/>
              <a:gdLst/>
              <a:ahLst/>
              <a:cxnLst/>
              <a:rect l="l" t="t" r="r" b="b"/>
              <a:pathLst>
                <a:path w="3557" h="3581" fill="none" extrusionOk="0">
                  <a:moveTo>
                    <a:pt x="0" y="2022"/>
                  </a:moveTo>
                  <a:lnTo>
                    <a:pt x="0" y="2022"/>
                  </a:lnTo>
                  <a:lnTo>
                    <a:pt x="25" y="2216"/>
                  </a:lnTo>
                  <a:lnTo>
                    <a:pt x="98" y="2411"/>
                  </a:lnTo>
                  <a:lnTo>
                    <a:pt x="98" y="2411"/>
                  </a:lnTo>
                  <a:lnTo>
                    <a:pt x="171" y="2557"/>
                  </a:lnTo>
                  <a:lnTo>
                    <a:pt x="244" y="2728"/>
                  </a:lnTo>
                  <a:lnTo>
                    <a:pt x="341" y="2874"/>
                  </a:lnTo>
                  <a:lnTo>
                    <a:pt x="463" y="2996"/>
                  </a:lnTo>
                  <a:lnTo>
                    <a:pt x="585" y="3118"/>
                  </a:lnTo>
                  <a:lnTo>
                    <a:pt x="707" y="3239"/>
                  </a:lnTo>
                  <a:lnTo>
                    <a:pt x="853" y="3337"/>
                  </a:lnTo>
                  <a:lnTo>
                    <a:pt x="999" y="3410"/>
                  </a:lnTo>
                  <a:lnTo>
                    <a:pt x="1169" y="3483"/>
                  </a:lnTo>
                  <a:lnTo>
                    <a:pt x="1340" y="3532"/>
                  </a:lnTo>
                  <a:lnTo>
                    <a:pt x="1510" y="3556"/>
                  </a:lnTo>
                  <a:lnTo>
                    <a:pt x="1681" y="3580"/>
                  </a:lnTo>
                  <a:lnTo>
                    <a:pt x="1851" y="3580"/>
                  </a:lnTo>
                  <a:lnTo>
                    <a:pt x="2022" y="3556"/>
                  </a:lnTo>
                  <a:lnTo>
                    <a:pt x="2192" y="3532"/>
                  </a:lnTo>
                  <a:lnTo>
                    <a:pt x="2363" y="3459"/>
                  </a:lnTo>
                  <a:lnTo>
                    <a:pt x="2363" y="3459"/>
                  </a:lnTo>
                  <a:lnTo>
                    <a:pt x="2533" y="3410"/>
                  </a:lnTo>
                  <a:lnTo>
                    <a:pt x="2704" y="3312"/>
                  </a:lnTo>
                  <a:lnTo>
                    <a:pt x="2850" y="3215"/>
                  </a:lnTo>
                  <a:lnTo>
                    <a:pt x="2972" y="3093"/>
                  </a:lnTo>
                  <a:lnTo>
                    <a:pt x="3093" y="2971"/>
                  </a:lnTo>
                  <a:lnTo>
                    <a:pt x="3215" y="2850"/>
                  </a:lnTo>
                  <a:lnTo>
                    <a:pt x="3288" y="2704"/>
                  </a:lnTo>
                  <a:lnTo>
                    <a:pt x="3386" y="2557"/>
                  </a:lnTo>
                  <a:lnTo>
                    <a:pt x="3434" y="2387"/>
                  </a:lnTo>
                  <a:lnTo>
                    <a:pt x="3483" y="2216"/>
                  </a:lnTo>
                  <a:lnTo>
                    <a:pt x="3532" y="2070"/>
                  </a:lnTo>
                  <a:lnTo>
                    <a:pt x="3556" y="1875"/>
                  </a:lnTo>
                  <a:lnTo>
                    <a:pt x="3556" y="1705"/>
                  </a:lnTo>
                  <a:lnTo>
                    <a:pt x="3532" y="1534"/>
                  </a:lnTo>
                  <a:lnTo>
                    <a:pt x="3507" y="1364"/>
                  </a:lnTo>
                  <a:lnTo>
                    <a:pt x="3434" y="1194"/>
                  </a:lnTo>
                  <a:lnTo>
                    <a:pt x="3434" y="1194"/>
                  </a:lnTo>
                  <a:lnTo>
                    <a:pt x="3361" y="1023"/>
                  </a:lnTo>
                  <a:lnTo>
                    <a:pt x="3288" y="853"/>
                  </a:lnTo>
                  <a:lnTo>
                    <a:pt x="3191" y="706"/>
                  </a:lnTo>
                  <a:lnTo>
                    <a:pt x="3069" y="585"/>
                  </a:lnTo>
                  <a:lnTo>
                    <a:pt x="2947" y="463"/>
                  </a:lnTo>
                  <a:lnTo>
                    <a:pt x="2825" y="341"/>
                  </a:lnTo>
                  <a:lnTo>
                    <a:pt x="2679" y="268"/>
                  </a:lnTo>
                  <a:lnTo>
                    <a:pt x="2533" y="171"/>
                  </a:lnTo>
                  <a:lnTo>
                    <a:pt x="2363" y="122"/>
                  </a:lnTo>
                  <a:lnTo>
                    <a:pt x="2192" y="73"/>
                  </a:lnTo>
                  <a:lnTo>
                    <a:pt x="2022" y="24"/>
                  </a:lnTo>
                  <a:lnTo>
                    <a:pt x="1851" y="24"/>
                  </a:lnTo>
                  <a:lnTo>
                    <a:pt x="1681" y="0"/>
                  </a:lnTo>
                  <a:lnTo>
                    <a:pt x="1510" y="24"/>
                  </a:lnTo>
                  <a:lnTo>
                    <a:pt x="1340" y="73"/>
                  </a:lnTo>
                  <a:lnTo>
                    <a:pt x="1169" y="122"/>
                  </a:lnTo>
                  <a:lnTo>
                    <a:pt x="1169" y="122"/>
                  </a:lnTo>
                  <a:lnTo>
                    <a:pt x="974" y="195"/>
                  </a:lnTo>
                  <a:lnTo>
                    <a:pt x="804" y="292"/>
                  </a:lnTo>
                  <a:lnTo>
                    <a:pt x="658" y="390"/>
                  </a:lnTo>
                  <a:lnTo>
                    <a:pt x="512" y="512"/>
                  </a:lnTo>
                  <a:lnTo>
                    <a:pt x="390" y="658"/>
                  </a:lnTo>
                  <a:lnTo>
                    <a:pt x="293" y="804"/>
                  </a:lnTo>
                  <a:lnTo>
                    <a:pt x="195" y="950"/>
                  </a:lnTo>
                  <a:lnTo>
                    <a:pt x="122" y="1120"/>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21" name="Google Shape;321;p31"/>
            <p:cNvSpPr/>
            <p:nvPr/>
          </p:nvSpPr>
          <p:spPr>
            <a:xfrm>
              <a:off x="5411925" y="5110925"/>
              <a:ext cx="188775" cy="189400"/>
            </a:xfrm>
            <a:custGeom>
              <a:avLst/>
              <a:gdLst/>
              <a:ahLst/>
              <a:cxnLst/>
              <a:rect l="l" t="t" r="r" b="b"/>
              <a:pathLst>
                <a:path w="7551" h="7576" fill="none" extrusionOk="0">
                  <a:moveTo>
                    <a:pt x="0" y="3776"/>
                  </a:moveTo>
                  <a:lnTo>
                    <a:pt x="0" y="3776"/>
                  </a:lnTo>
                  <a:lnTo>
                    <a:pt x="25" y="3410"/>
                  </a:lnTo>
                  <a:lnTo>
                    <a:pt x="73" y="3021"/>
                  </a:lnTo>
                  <a:lnTo>
                    <a:pt x="171" y="2655"/>
                  </a:lnTo>
                  <a:lnTo>
                    <a:pt x="293" y="2314"/>
                  </a:lnTo>
                  <a:lnTo>
                    <a:pt x="463" y="1973"/>
                  </a:lnTo>
                  <a:lnTo>
                    <a:pt x="658" y="1681"/>
                  </a:lnTo>
                  <a:lnTo>
                    <a:pt x="877" y="1389"/>
                  </a:lnTo>
                  <a:lnTo>
                    <a:pt x="1121" y="1121"/>
                  </a:lnTo>
                  <a:lnTo>
                    <a:pt x="1389" y="877"/>
                  </a:lnTo>
                  <a:lnTo>
                    <a:pt x="1656" y="658"/>
                  </a:lnTo>
                  <a:lnTo>
                    <a:pt x="1973" y="463"/>
                  </a:lnTo>
                  <a:lnTo>
                    <a:pt x="2314" y="293"/>
                  </a:lnTo>
                  <a:lnTo>
                    <a:pt x="2655" y="171"/>
                  </a:lnTo>
                  <a:lnTo>
                    <a:pt x="3020" y="74"/>
                  </a:lnTo>
                  <a:lnTo>
                    <a:pt x="3386" y="25"/>
                  </a:lnTo>
                  <a:lnTo>
                    <a:pt x="3775" y="1"/>
                  </a:lnTo>
                  <a:lnTo>
                    <a:pt x="3775" y="1"/>
                  </a:lnTo>
                  <a:lnTo>
                    <a:pt x="4165" y="25"/>
                  </a:lnTo>
                  <a:lnTo>
                    <a:pt x="4555" y="74"/>
                  </a:lnTo>
                  <a:lnTo>
                    <a:pt x="4896" y="171"/>
                  </a:lnTo>
                  <a:lnTo>
                    <a:pt x="5261" y="293"/>
                  </a:lnTo>
                  <a:lnTo>
                    <a:pt x="5578" y="463"/>
                  </a:lnTo>
                  <a:lnTo>
                    <a:pt x="5894" y="658"/>
                  </a:lnTo>
                  <a:lnTo>
                    <a:pt x="6186" y="877"/>
                  </a:lnTo>
                  <a:lnTo>
                    <a:pt x="6454" y="1121"/>
                  </a:lnTo>
                  <a:lnTo>
                    <a:pt x="6698" y="1389"/>
                  </a:lnTo>
                  <a:lnTo>
                    <a:pt x="6917" y="1681"/>
                  </a:lnTo>
                  <a:lnTo>
                    <a:pt x="7112" y="1973"/>
                  </a:lnTo>
                  <a:lnTo>
                    <a:pt x="7258" y="2314"/>
                  </a:lnTo>
                  <a:lnTo>
                    <a:pt x="7404" y="2655"/>
                  </a:lnTo>
                  <a:lnTo>
                    <a:pt x="7477" y="3021"/>
                  </a:lnTo>
                  <a:lnTo>
                    <a:pt x="7550" y="3410"/>
                  </a:lnTo>
                  <a:lnTo>
                    <a:pt x="7550" y="3776"/>
                  </a:lnTo>
                  <a:lnTo>
                    <a:pt x="7550" y="3776"/>
                  </a:lnTo>
                  <a:lnTo>
                    <a:pt x="7550" y="4165"/>
                  </a:lnTo>
                  <a:lnTo>
                    <a:pt x="7477" y="4555"/>
                  </a:lnTo>
                  <a:lnTo>
                    <a:pt x="7404" y="4920"/>
                  </a:lnTo>
                  <a:lnTo>
                    <a:pt x="7258" y="5261"/>
                  </a:lnTo>
                  <a:lnTo>
                    <a:pt x="7112" y="5578"/>
                  </a:lnTo>
                  <a:lnTo>
                    <a:pt x="6917" y="5895"/>
                  </a:lnTo>
                  <a:lnTo>
                    <a:pt x="6698" y="6187"/>
                  </a:lnTo>
                  <a:lnTo>
                    <a:pt x="6454" y="6455"/>
                  </a:lnTo>
                  <a:lnTo>
                    <a:pt x="6186" y="6698"/>
                  </a:lnTo>
                  <a:lnTo>
                    <a:pt x="5894" y="6917"/>
                  </a:lnTo>
                  <a:lnTo>
                    <a:pt x="5578" y="7112"/>
                  </a:lnTo>
                  <a:lnTo>
                    <a:pt x="5261" y="7258"/>
                  </a:lnTo>
                  <a:lnTo>
                    <a:pt x="4896" y="7405"/>
                  </a:lnTo>
                  <a:lnTo>
                    <a:pt x="4555" y="7478"/>
                  </a:lnTo>
                  <a:lnTo>
                    <a:pt x="4165" y="7551"/>
                  </a:lnTo>
                  <a:lnTo>
                    <a:pt x="3775" y="7575"/>
                  </a:lnTo>
                  <a:lnTo>
                    <a:pt x="3775" y="7575"/>
                  </a:lnTo>
                  <a:lnTo>
                    <a:pt x="3386" y="7551"/>
                  </a:lnTo>
                  <a:lnTo>
                    <a:pt x="3020" y="7478"/>
                  </a:lnTo>
                  <a:lnTo>
                    <a:pt x="2655" y="7405"/>
                  </a:lnTo>
                  <a:lnTo>
                    <a:pt x="2314" y="7258"/>
                  </a:lnTo>
                  <a:lnTo>
                    <a:pt x="1973" y="7112"/>
                  </a:lnTo>
                  <a:lnTo>
                    <a:pt x="1656" y="6917"/>
                  </a:lnTo>
                  <a:lnTo>
                    <a:pt x="1389" y="6698"/>
                  </a:lnTo>
                  <a:lnTo>
                    <a:pt x="1121" y="6455"/>
                  </a:lnTo>
                  <a:lnTo>
                    <a:pt x="877" y="6187"/>
                  </a:lnTo>
                  <a:lnTo>
                    <a:pt x="658" y="5895"/>
                  </a:lnTo>
                  <a:lnTo>
                    <a:pt x="463" y="5578"/>
                  </a:lnTo>
                  <a:lnTo>
                    <a:pt x="293" y="5261"/>
                  </a:lnTo>
                  <a:lnTo>
                    <a:pt x="171" y="4920"/>
                  </a:lnTo>
                  <a:lnTo>
                    <a:pt x="73" y="4555"/>
                  </a:lnTo>
                  <a:lnTo>
                    <a:pt x="25" y="4165"/>
                  </a:lnTo>
                  <a:lnTo>
                    <a:pt x="0" y="3776"/>
                  </a:lnTo>
                  <a:lnTo>
                    <a:pt x="0" y="3776"/>
                  </a:lnTo>
                  <a:close/>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22" name="Google Shape;322;p31"/>
            <p:cNvSpPr/>
            <p:nvPr/>
          </p:nvSpPr>
          <p:spPr>
            <a:xfrm>
              <a:off x="5367475" y="5025075"/>
              <a:ext cx="81600" cy="105975"/>
            </a:xfrm>
            <a:custGeom>
              <a:avLst/>
              <a:gdLst/>
              <a:ahLst/>
              <a:cxnLst/>
              <a:rect l="l" t="t" r="r" b="b"/>
              <a:pathLst>
                <a:path w="3264" h="4239" fill="none" extrusionOk="0">
                  <a:moveTo>
                    <a:pt x="0" y="1"/>
                  </a:moveTo>
                  <a:lnTo>
                    <a:pt x="3264" y="4238"/>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23" name="Google Shape;323;p31"/>
            <p:cNvSpPr/>
            <p:nvPr/>
          </p:nvSpPr>
          <p:spPr>
            <a:xfrm>
              <a:off x="5567800" y="4999500"/>
              <a:ext cx="115100" cy="133975"/>
            </a:xfrm>
            <a:custGeom>
              <a:avLst/>
              <a:gdLst/>
              <a:ahLst/>
              <a:cxnLst/>
              <a:rect l="l" t="t" r="r" b="b"/>
              <a:pathLst>
                <a:path w="4604" h="5359" fill="none" extrusionOk="0">
                  <a:moveTo>
                    <a:pt x="0" y="5359"/>
                  </a:moveTo>
                  <a:lnTo>
                    <a:pt x="4603" y="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24" name="Google Shape;324;p31"/>
            <p:cNvSpPr/>
            <p:nvPr/>
          </p:nvSpPr>
          <p:spPr>
            <a:xfrm>
              <a:off x="5600075" y="5217475"/>
              <a:ext cx="127275" cy="16475"/>
            </a:xfrm>
            <a:custGeom>
              <a:avLst/>
              <a:gdLst/>
              <a:ahLst/>
              <a:cxnLst/>
              <a:rect l="l" t="t" r="r" b="b"/>
              <a:pathLst>
                <a:path w="5091" h="659" fill="none" extrusionOk="0">
                  <a:moveTo>
                    <a:pt x="5090" y="658"/>
                  </a:moveTo>
                  <a:lnTo>
                    <a:pt x="0" y="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25" name="Google Shape;325;p31"/>
            <p:cNvSpPr/>
            <p:nvPr/>
          </p:nvSpPr>
          <p:spPr>
            <a:xfrm>
              <a:off x="5497775" y="5299675"/>
              <a:ext cx="4900" cy="126675"/>
            </a:xfrm>
            <a:custGeom>
              <a:avLst/>
              <a:gdLst/>
              <a:ahLst/>
              <a:cxnLst/>
              <a:rect l="l" t="t" r="r" b="b"/>
              <a:pathLst>
                <a:path w="196" h="5067" fill="none" extrusionOk="0">
                  <a:moveTo>
                    <a:pt x="0" y="5067"/>
                  </a:moveTo>
                  <a:lnTo>
                    <a:pt x="195" y="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26" name="Google Shape;326;p31"/>
            <p:cNvSpPr/>
            <p:nvPr/>
          </p:nvSpPr>
          <p:spPr>
            <a:xfrm>
              <a:off x="5277975" y="5241825"/>
              <a:ext cx="141275" cy="58500"/>
            </a:xfrm>
            <a:custGeom>
              <a:avLst/>
              <a:gdLst/>
              <a:ahLst/>
              <a:cxnLst/>
              <a:rect l="l" t="t" r="r" b="b"/>
              <a:pathLst>
                <a:path w="5651" h="2340" fill="none" extrusionOk="0">
                  <a:moveTo>
                    <a:pt x="0" y="2339"/>
                  </a:moveTo>
                  <a:lnTo>
                    <a:pt x="5651" y="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grpSp>
      <p:grpSp>
        <p:nvGrpSpPr>
          <p:cNvPr id="327" name="Google Shape;327;p31"/>
          <p:cNvGrpSpPr/>
          <p:nvPr/>
        </p:nvGrpSpPr>
        <p:grpSpPr>
          <a:xfrm>
            <a:off x="3481679" y="1347984"/>
            <a:ext cx="296779" cy="282530"/>
            <a:chOff x="5961125" y="1623900"/>
            <a:chExt cx="427450" cy="448175"/>
          </a:xfrm>
        </p:grpSpPr>
        <p:sp>
          <p:nvSpPr>
            <p:cNvPr id="328" name="Google Shape;328;p31"/>
            <p:cNvSpPr/>
            <p:nvPr/>
          </p:nvSpPr>
          <p:spPr>
            <a:xfrm>
              <a:off x="5961125" y="1678700"/>
              <a:ext cx="376925" cy="376925"/>
            </a:xfrm>
            <a:custGeom>
              <a:avLst/>
              <a:gdLst/>
              <a:ahLst/>
              <a:cxnLst/>
              <a:rect l="l" t="t" r="r" b="b"/>
              <a:pathLst>
                <a:path w="15077" h="15077" fill="none" extrusionOk="0">
                  <a:moveTo>
                    <a:pt x="11813" y="1340"/>
                  </a:moveTo>
                  <a:lnTo>
                    <a:pt x="11813" y="1340"/>
                  </a:lnTo>
                  <a:lnTo>
                    <a:pt x="11350" y="1024"/>
                  </a:lnTo>
                  <a:lnTo>
                    <a:pt x="10863" y="780"/>
                  </a:lnTo>
                  <a:lnTo>
                    <a:pt x="10351" y="537"/>
                  </a:lnTo>
                  <a:lnTo>
                    <a:pt x="9816" y="342"/>
                  </a:lnTo>
                  <a:lnTo>
                    <a:pt x="9280" y="196"/>
                  </a:lnTo>
                  <a:lnTo>
                    <a:pt x="8720" y="98"/>
                  </a:lnTo>
                  <a:lnTo>
                    <a:pt x="8135" y="25"/>
                  </a:lnTo>
                  <a:lnTo>
                    <a:pt x="7551" y="1"/>
                  </a:lnTo>
                  <a:lnTo>
                    <a:pt x="7551" y="1"/>
                  </a:lnTo>
                  <a:lnTo>
                    <a:pt x="7161" y="1"/>
                  </a:lnTo>
                  <a:lnTo>
                    <a:pt x="6771" y="50"/>
                  </a:lnTo>
                  <a:lnTo>
                    <a:pt x="6406" y="98"/>
                  </a:lnTo>
                  <a:lnTo>
                    <a:pt x="6041" y="147"/>
                  </a:lnTo>
                  <a:lnTo>
                    <a:pt x="5675" y="244"/>
                  </a:lnTo>
                  <a:lnTo>
                    <a:pt x="5310" y="342"/>
                  </a:lnTo>
                  <a:lnTo>
                    <a:pt x="4969" y="464"/>
                  </a:lnTo>
                  <a:lnTo>
                    <a:pt x="4628" y="585"/>
                  </a:lnTo>
                  <a:lnTo>
                    <a:pt x="4287" y="731"/>
                  </a:lnTo>
                  <a:lnTo>
                    <a:pt x="3970" y="902"/>
                  </a:lnTo>
                  <a:lnTo>
                    <a:pt x="3654" y="1097"/>
                  </a:lnTo>
                  <a:lnTo>
                    <a:pt x="3337" y="1292"/>
                  </a:lnTo>
                  <a:lnTo>
                    <a:pt x="3045" y="1486"/>
                  </a:lnTo>
                  <a:lnTo>
                    <a:pt x="2753" y="1730"/>
                  </a:lnTo>
                  <a:lnTo>
                    <a:pt x="2485" y="1949"/>
                  </a:lnTo>
                  <a:lnTo>
                    <a:pt x="2217" y="2217"/>
                  </a:lnTo>
                  <a:lnTo>
                    <a:pt x="1973" y="2461"/>
                  </a:lnTo>
                  <a:lnTo>
                    <a:pt x="1730" y="2753"/>
                  </a:lnTo>
                  <a:lnTo>
                    <a:pt x="1510" y="3021"/>
                  </a:lnTo>
                  <a:lnTo>
                    <a:pt x="1291" y="3313"/>
                  </a:lnTo>
                  <a:lnTo>
                    <a:pt x="1096" y="3630"/>
                  </a:lnTo>
                  <a:lnTo>
                    <a:pt x="926" y="3946"/>
                  </a:lnTo>
                  <a:lnTo>
                    <a:pt x="755" y="4263"/>
                  </a:lnTo>
                  <a:lnTo>
                    <a:pt x="609" y="4604"/>
                  </a:lnTo>
                  <a:lnTo>
                    <a:pt x="463" y="4945"/>
                  </a:lnTo>
                  <a:lnTo>
                    <a:pt x="341" y="5286"/>
                  </a:lnTo>
                  <a:lnTo>
                    <a:pt x="244" y="5651"/>
                  </a:lnTo>
                  <a:lnTo>
                    <a:pt x="171" y="6016"/>
                  </a:lnTo>
                  <a:lnTo>
                    <a:pt x="98" y="6382"/>
                  </a:lnTo>
                  <a:lnTo>
                    <a:pt x="49" y="6771"/>
                  </a:lnTo>
                  <a:lnTo>
                    <a:pt x="25" y="7137"/>
                  </a:lnTo>
                  <a:lnTo>
                    <a:pt x="0" y="7526"/>
                  </a:lnTo>
                  <a:lnTo>
                    <a:pt x="0" y="7526"/>
                  </a:lnTo>
                  <a:lnTo>
                    <a:pt x="25" y="7916"/>
                  </a:lnTo>
                  <a:lnTo>
                    <a:pt x="49" y="8306"/>
                  </a:lnTo>
                  <a:lnTo>
                    <a:pt x="98" y="8671"/>
                  </a:lnTo>
                  <a:lnTo>
                    <a:pt x="171" y="9061"/>
                  </a:lnTo>
                  <a:lnTo>
                    <a:pt x="244" y="9426"/>
                  </a:lnTo>
                  <a:lnTo>
                    <a:pt x="341" y="9767"/>
                  </a:lnTo>
                  <a:lnTo>
                    <a:pt x="463" y="10132"/>
                  </a:lnTo>
                  <a:lnTo>
                    <a:pt x="609" y="10473"/>
                  </a:lnTo>
                  <a:lnTo>
                    <a:pt x="755" y="10790"/>
                  </a:lnTo>
                  <a:lnTo>
                    <a:pt x="926" y="11131"/>
                  </a:lnTo>
                  <a:lnTo>
                    <a:pt x="1096" y="11448"/>
                  </a:lnTo>
                  <a:lnTo>
                    <a:pt x="1291" y="11740"/>
                  </a:lnTo>
                  <a:lnTo>
                    <a:pt x="1510" y="12032"/>
                  </a:lnTo>
                  <a:lnTo>
                    <a:pt x="1730" y="12324"/>
                  </a:lnTo>
                  <a:lnTo>
                    <a:pt x="1973" y="12592"/>
                  </a:lnTo>
                  <a:lnTo>
                    <a:pt x="2217" y="12860"/>
                  </a:lnTo>
                  <a:lnTo>
                    <a:pt x="2485" y="13104"/>
                  </a:lnTo>
                  <a:lnTo>
                    <a:pt x="2753" y="13347"/>
                  </a:lnTo>
                  <a:lnTo>
                    <a:pt x="3045" y="13567"/>
                  </a:lnTo>
                  <a:lnTo>
                    <a:pt x="3337" y="13786"/>
                  </a:lnTo>
                  <a:lnTo>
                    <a:pt x="3654" y="13981"/>
                  </a:lnTo>
                  <a:lnTo>
                    <a:pt x="3970" y="14151"/>
                  </a:lnTo>
                  <a:lnTo>
                    <a:pt x="4287" y="14322"/>
                  </a:lnTo>
                  <a:lnTo>
                    <a:pt x="4628" y="14468"/>
                  </a:lnTo>
                  <a:lnTo>
                    <a:pt x="4969" y="14614"/>
                  </a:lnTo>
                  <a:lnTo>
                    <a:pt x="5310" y="14736"/>
                  </a:lnTo>
                  <a:lnTo>
                    <a:pt x="5675" y="14833"/>
                  </a:lnTo>
                  <a:lnTo>
                    <a:pt x="6041" y="14906"/>
                  </a:lnTo>
                  <a:lnTo>
                    <a:pt x="6406" y="14979"/>
                  </a:lnTo>
                  <a:lnTo>
                    <a:pt x="6771" y="15028"/>
                  </a:lnTo>
                  <a:lnTo>
                    <a:pt x="7161" y="15052"/>
                  </a:lnTo>
                  <a:lnTo>
                    <a:pt x="7551" y="15077"/>
                  </a:lnTo>
                  <a:lnTo>
                    <a:pt x="7551" y="15077"/>
                  </a:lnTo>
                  <a:lnTo>
                    <a:pt x="7940" y="15052"/>
                  </a:lnTo>
                  <a:lnTo>
                    <a:pt x="8306" y="15028"/>
                  </a:lnTo>
                  <a:lnTo>
                    <a:pt x="8695" y="14979"/>
                  </a:lnTo>
                  <a:lnTo>
                    <a:pt x="9061" y="14906"/>
                  </a:lnTo>
                  <a:lnTo>
                    <a:pt x="9426" y="14833"/>
                  </a:lnTo>
                  <a:lnTo>
                    <a:pt x="9791" y="14736"/>
                  </a:lnTo>
                  <a:lnTo>
                    <a:pt x="10132" y="14614"/>
                  </a:lnTo>
                  <a:lnTo>
                    <a:pt x="10473" y="14468"/>
                  </a:lnTo>
                  <a:lnTo>
                    <a:pt x="10814" y="14322"/>
                  </a:lnTo>
                  <a:lnTo>
                    <a:pt x="11131" y="14151"/>
                  </a:lnTo>
                  <a:lnTo>
                    <a:pt x="11447" y="13981"/>
                  </a:lnTo>
                  <a:lnTo>
                    <a:pt x="11764" y="13786"/>
                  </a:lnTo>
                  <a:lnTo>
                    <a:pt x="12056" y="13567"/>
                  </a:lnTo>
                  <a:lnTo>
                    <a:pt x="12348" y="13347"/>
                  </a:lnTo>
                  <a:lnTo>
                    <a:pt x="12616" y="13104"/>
                  </a:lnTo>
                  <a:lnTo>
                    <a:pt x="12884" y="12860"/>
                  </a:lnTo>
                  <a:lnTo>
                    <a:pt x="13128" y="12592"/>
                  </a:lnTo>
                  <a:lnTo>
                    <a:pt x="13371" y="12324"/>
                  </a:lnTo>
                  <a:lnTo>
                    <a:pt x="13591" y="12032"/>
                  </a:lnTo>
                  <a:lnTo>
                    <a:pt x="13785" y="11740"/>
                  </a:lnTo>
                  <a:lnTo>
                    <a:pt x="13980" y="11448"/>
                  </a:lnTo>
                  <a:lnTo>
                    <a:pt x="14175" y="11131"/>
                  </a:lnTo>
                  <a:lnTo>
                    <a:pt x="14346" y="10790"/>
                  </a:lnTo>
                  <a:lnTo>
                    <a:pt x="14492" y="10473"/>
                  </a:lnTo>
                  <a:lnTo>
                    <a:pt x="14613" y="10132"/>
                  </a:lnTo>
                  <a:lnTo>
                    <a:pt x="14735" y="9767"/>
                  </a:lnTo>
                  <a:lnTo>
                    <a:pt x="14857" y="9426"/>
                  </a:lnTo>
                  <a:lnTo>
                    <a:pt x="14930" y="9061"/>
                  </a:lnTo>
                  <a:lnTo>
                    <a:pt x="15003" y="8671"/>
                  </a:lnTo>
                  <a:lnTo>
                    <a:pt x="15052" y="8306"/>
                  </a:lnTo>
                  <a:lnTo>
                    <a:pt x="15076" y="7916"/>
                  </a:lnTo>
                  <a:lnTo>
                    <a:pt x="15076" y="7526"/>
                  </a:lnTo>
                  <a:lnTo>
                    <a:pt x="15076" y="7526"/>
                  </a:lnTo>
                  <a:lnTo>
                    <a:pt x="15052" y="6918"/>
                  </a:lnTo>
                  <a:lnTo>
                    <a:pt x="14979" y="6309"/>
                  </a:lnTo>
                  <a:lnTo>
                    <a:pt x="14857" y="5724"/>
                  </a:lnTo>
                  <a:lnTo>
                    <a:pt x="14687" y="5164"/>
                  </a:lnTo>
                  <a:lnTo>
                    <a:pt x="14492" y="4604"/>
                  </a:lnTo>
                  <a:lnTo>
                    <a:pt x="14248" y="4068"/>
                  </a:lnTo>
                  <a:lnTo>
                    <a:pt x="13956" y="3581"/>
                  </a:lnTo>
                  <a:lnTo>
                    <a:pt x="13615" y="3094"/>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29" name="Google Shape;329;p31"/>
            <p:cNvSpPr/>
            <p:nvPr/>
          </p:nvSpPr>
          <p:spPr>
            <a:xfrm>
              <a:off x="6009825" y="1727425"/>
              <a:ext cx="279500" cy="279500"/>
            </a:xfrm>
            <a:custGeom>
              <a:avLst/>
              <a:gdLst/>
              <a:ahLst/>
              <a:cxnLst/>
              <a:rect l="l" t="t" r="r" b="b"/>
              <a:pathLst>
                <a:path w="11180" h="11180" fill="none" extrusionOk="0">
                  <a:moveTo>
                    <a:pt x="10181" y="2387"/>
                  </a:moveTo>
                  <a:lnTo>
                    <a:pt x="10181" y="2387"/>
                  </a:lnTo>
                  <a:lnTo>
                    <a:pt x="10400" y="2728"/>
                  </a:lnTo>
                  <a:lnTo>
                    <a:pt x="10595" y="3093"/>
                  </a:lnTo>
                  <a:lnTo>
                    <a:pt x="10766" y="3483"/>
                  </a:lnTo>
                  <a:lnTo>
                    <a:pt x="10912" y="3873"/>
                  </a:lnTo>
                  <a:lnTo>
                    <a:pt x="11034" y="4287"/>
                  </a:lnTo>
                  <a:lnTo>
                    <a:pt x="11107" y="4701"/>
                  </a:lnTo>
                  <a:lnTo>
                    <a:pt x="11180" y="5139"/>
                  </a:lnTo>
                  <a:lnTo>
                    <a:pt x="11180" y="5577"/>
                  </a:lnTo>
                  <a:lnTo>
                    <a:pt x="11180" y="5577"/>
                  </a:lnTo>
                  <a:lnTo>
                    <a:pt x="11155" y="6162"/>
                  </a:lnTo>
                  <a:lnTo>
                    <a:pt x="11082" y="6722"/>
                  </a:lnTo>
                  <a:lnTo>
                    <a:pt x="10936" y="7234"/>
                  </a:lnTo>
                  <a:lnTo>
                    <a:pt x="10741" y="7769"/>
                  </a:lnTo>
                  <a:lnTo>
                    <a:pt x="10522" y="8257"/>
                  </a:lnTo>
                  <a:lnTo>
                    <a:pt x="10230" y="8695"/>
                  </a:lnTo>
                  <a:lnTo>
                    <a:pt x="9913" y="9133"/>
                  </a:lnTo>
                  <a:lnTo>
                    <a:pt x="9548" y="9523"/>
                  </a:lnTo>
                  <a:lnTo>
                    <a:pt x="9158" y="9888"/>
                  </a:lnTo>
                  <a:lnTo>
                    <a:pt x="8720" y="10205"/>
                  </a:lnTo>
                  <a:lnTo>
                    <a:pt x="8257" y="10497"/>
                  </a:lnTo>
                  <a:lnTo>
                    <a:pt x="7770" y="10741"/>
                  </a:lnTo>
                  <a:lnTo>
                    <a:pt x="7259" y="10911"/>
                  </a:lnTo>
                  <a:lnTo>
                    <a:pt x="6723" y="11057"/>
                  </a:lnTo>
                  <a:lnTo>
                    <a:pt x="6163" y="11155"/>
                  </a:lnTo>
                  <a:lnTo>
                    <a:pt x="5603" y="11179"/>
                  </a:lnTo>
                  <a:lnTo>
                    <a:pt x="5603" y="11179"/>
                  </a:lnTo>
                  <a:lnTo>
                    <a:pt x="5018" y="11155"/>
                  </a:lnTo>
                  <a:lnTo>
                    <a:pt x="4482" y="11057"/>
                  </a:lnTo>
                  <a:lnTo>
                    <a:pt x="3946" y="10911"/>
                  </a:lnTo>
                  <a:lnTo>
                    <a:pt x="3435" y="10741"/>
                  </a:lnTo>
                  <a:lnTo>
                    <a:pt x="2948" y="10497"/>
                  </a:lnTo>
                  <a:lnTo>
                    <a:pt x="2485" y="10205"/>
                  </a:lnTo>
                  <a:lnTo>
                    <a:pt x="2047" y="9888"/>
                  </a:lnTo>
                  <a:lnTo>
                    <a:pt x="1657" y="9523"/>
                  </a:lnTo>
                  <a:lnTo>
                    <a:pt x="1292" y="9133"/>
                  </a:lnTo>
                  <a:lnTo>
                    <a:pt x="975" y="8695"/>
                  </a:lnTo>
                  <a:lnTo>
                    <a:pt x="683" y="8257"/>
                  </a:lnTo>
                  <a:lnTo>
                    <a:pt x="464" y="7769"/>
                  </a:lnTo>
                  <a:lnTo>
                    <a:pt x="269" y="7234"/>
                  </a:lnTo>
                  <a:lnTo>
                    <a:pt x="123" y="6722"/>
                  </a:lnTo>
                  <a:lnTo>
                    <a:pt x="50" y="6162"/>
                  </a:lnTo>
                  <a:lnTo>
                    <a:pt x="1" y="5577"/>
                  </a:lnTo>
                  <a:lnTo>
                    <a:pt x="1" y="5577"/>
                  </a:lnTo>
                  <a:lnTo>
                    <a:pt x="50" y="5017"/>
                  </a:lnTo>
                  <a:lnTo>
                    <a:pt x="123" y="4457"/>
                  </a:lnTo>
                  <a:lnTo>
                    <a:pt x="269" y="3921"/>
                  </a:lnTo>
                  <a:lnTo>
                    <a:pt x="464" y="3410"/>
                  </a:lnTo>
                  <a:lnTo>
                    <a:pt x="683" y="2923"/>
                  </a:lnTo>
                  <a:lnTo>
                    <a:pt x="975" y="2460"/>
                  </a:lnTo>
                  <a:lnTo>
                    <a:pt x="1292" y="2046"/>
                  </a:lnTo>
                  <a:lnTo>
                    <a:pt x="1657" y="1632"/>
                  </a:lnTo>
                  <a:lnTo>
                    <a:pt x="2047" y="1267"/>
                  </a:lnTo>
                  <a:lnTo>
                    <a:pt x="2485" y="950"/>
                  </a:lnTo>
                  <a:lnTo>
                    <a:pt x="2948" y="682"/>
                  </a:lnTo>
                  <a:lnTo>
                    <a:pt x="3435" y="439"/>
                  </a:lnTo>
                  <a:lnTo>
                    <a:pt x="3946" y="244"/>
                  </a:lnTo>
                  <a:lnTo>
                    <a:pt x="4482" y="122"/>
                  </a:lnTo>
                  <a:lnTo>
                    <a:pt x="5018" y="25"/>
                  </a:lnTo>
                  <a:lnTo>
                    <a:pt x="5603" y="0"/>
                  </a:lnTo>
                  <a:lnTo>
                    <a:pt x="5603" y="0"/>
                  </a:lnTo>
                  <a:lnTo>
                    <a:pt x="6041" y="25"/>
                  </a:lnTo>
                  <a:lnTo>
                    <a:pt x="6479" y="73"/>
                  </a:lnTo>
                  <a:lnTo>
                    <a:pt x="6893" y="146"/>
                  </a:lnTo>
                  <a:lnTo>
                    <a:pt x="7307" y="268"/>
                  </a:lnTo>
                  <a:lnTo>
                    <a:pt x="7697" y="414"/>
                  </a:lnTo>
                  <a:lnTo>
                    <a:pt x="8087" y="585"/>
                  </a:lnTo>
                  <a:lnTo>
                    <a:pt x="8452" y="780"/>
                  </a:lnTo>
                  <a:lnTo>
                    <a:pt x="8793" y="999"/>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30" name="Google Shape;330;p31"/>
            <p:cNvSpPr/>
            <p:nvPr/>
          </p:nvSpPr>
          <p:spPr>
            <a:xfrm>
              <a:off x="6107250" y="1824850"/>
              <a:ext cx="84650" cy="84650"/>
            </a:xfrm>
            <a:custGeom>
              <a:avLst/>
              <a:gdLst/>
              <a:ahLst/>
              <a:cxnLst/>
              <a:rect l="l" t="t" r="r" b="b"/>
              <a:pathLst>
                <a:path w="3386" h="3386" fill="none" extrusionOk="0">
                  <a:moveTo>
                    <a:pt x="3362" y="1388"/>
                  </a:moveTo>
                  <a:lnTo>
                    <a:pt x="3362" y="1388"/>
                  </a:lnTo>
                  <a:lnTo>
                    <a:pt x="3386" y="1680"/>
                  </a:lnTo>
                  <a:lnTo>
                    <a:pt x="3386" y="1680"/>
                  </a:lnTo>
                  <a:lnTo>
                    <a:pt x="3386" y="1851"/>
                  </a:lnTo>
                  <a:lnTo>
                    <a:pt x="3362" y="2021"/>
                  </a:lnTo>
                  <a:lnTo>
                    <a:pt x="3313" y="2192"/>
                  </a:lnTo>
                  <a:lnTo>
                    <a:pt x="3264" y="2338"/>
                  </a:lnTo>
                  <a:lnTo>
                    <a:pt x="3191" y="2484"/>
                  </a:lnTo>
                  <a:lnTo>
                    <a:pt x="3118" y="2630"/>
                  </a:lnTo>
                  <a:lnTo>
                    <a:pt x="3021" y="2776"/>
                  </a:lnTo>
                  <a:lnTo>
                    <a:pt x="2899" y="2898"/>
                  </a:lnTo>
                  <a:lnTo>
                    <a:pt x="2777" y="2996"/>
                  </a:lnTo>
                  <a:lnTo>
                    <a:pt x="2655" y="3093"/>
                  </a:lnTo>
                  <a:lnTo>
                    <a:pt x="2509" y="3191"/>
                  </a:lnTo>
                  <a:lnTo>
                    <a:pt x="2363" y="3239"/>
                  </a:lnTo>
                  <a:lnTo>
                    <a:pt x="2217" y="3312"/>
                  </a:lnTo>
                  <a:lnTo>
                    <a:pt x="2046" y="3337"/>
                  </a:lnTo>
                  <a:lnTo>
                    <a:pt x="1876" y="3385"/>
                  </a:lnTo>
                  <a:lnTo>
                    <a:pt x="1706" y="3385"/>
                  </a:lnTo>
                  <a:lnTo>
                    <a:pt x="1706" y="3385"/>
                  </a:lnTo>
                  <a:lnTo>
                    <a:pt x="1535" y="3385"/>
                  </a:lnTo>
                  <a:lnTo>
                    <a:pt x="1365" y="3337"/>
                  </a:lnTo>
                  <a:lnTo>
                    <a:pt x="1194" y="3312"/>
                  </a:lnTo>
                  <a:lnTo>
                    <a:pt x="1048" y="3239"/>
                  </a:lnTo>
                  <a:lnTo>
                    <a:pt x="902" y="3191"/>
                  </a:lnTo>
                  <a:lnTo>
                    <a:pt x="756" y="3093"/>
                  </a:lnTo>
                  <a:lnTo>
                    <a:pt x="634" y="2996"/>
                  </a:lnTo>
                  <a:lnTo>
                    <a:pt x="512" y="2898"/>
                  </a:lnTo>
                  <a:lnTo>
                    <a:pt x="390" y="2776"/>
                  </a:lnTo>
                  <a:lnTo>
                    <a:pt x="293" y="2630"/>
                  </a:lnTo>
                  <a:lnTo>
                    <a:pt x="220" y="2484"/>
                  </a:lnTo>
                  <a:lnTo>
                    <a:pt x="147" y="2338"/>
                  </a:lnTo>
                  <a:lnTo>
                    <a:pt x="74" y="2192"/>
                  </a:lnTo>
                  <a:lnTo>
                    <a:pt x="49" y="2021"/>
                  </a:lnTo>
                  <a:lnTo>
                    <a:pt x="25" y="1851"/>
                  </a:lnTo>
                  <a:lnTo>
                    <a:pt x="1" y="1680"/>
                  </a:lnTo>
                  <a:lnTo>
                    <a:pt x="1" y="1680"/>
                  </a:lnTo>
                  <a:lnTo>
                    <a:pt x="25" y="1510"/>
                  </a:lnTo>
                  <a:lnTo>
                    <a:pt x="49" y="1340"/>
                  </a:lnTo>
                  <a:lnTo>
                    <a:pt x="74" y="1193"/>
                  </a:lnTo>
                  <a:lnTo>
                    <a:pt x="147" y="1023"/>
                  </a:lnTo>
                  <a:lnTo>
                    <a:pt x="220" y="877"/>
                  </a:lnTo>
                  <a:lnTo>
                    <a:pt x="293" y="731"/>
                  </a:lnTo>
                  <a:lnTo>
                    <a:pt x="390" y="609"/>
                  </a:lnTo>
                  <a:lnTo>
                    <a:pt x="512" y="487"/>
                  </a:lnTo>
                  <a:lnTo>
                    <a:pt x="634" y="390"/>
                  </a:lnTo>
                  <a:lnTo>
                    <a:pt x="756" y="292"/>
                  </a:lnTo>
                  <a:lnTo>
                    <a:pt x="902" y="195"/>
                  </a:lnTo>
                  <a:lnTo>
                    <a:pt x="1048" y="122"/>
                  </a:lnTo>
                  <a:lnTo>
                    <a:pt x="1194" y="73"/>
                  </a:lnTo>
                  <a:lnTo>
                    <a:pt x="1365" y="24"/>
                  </a:lnTo>
                  <a:lnTo>
                    <a:pt x="1535" y="0"/>
                  </a:lnTo>
                  <a:lnTo>
                    <a:pt x="1706" y="0"/>
                  </a:lnTo>
                  <a:lnTo>
                    <a:pt x="1706" y="0"/>
                  </a:lnTo>
                  <a:lnTo>
                    <a:pt x="1998" y="24"/>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31" name="Google Shape;331;p31"/>
            <p:cNvSpPr/>
            <p:nvPr/>
          </p:nvSpPr>
          <p:spPr>
            <a:xfrm>
              <a:off x="6058550" y="1776125"/>
              <a:ext cx="182075" cy="182075"/>
            </a:xfrm>
            <a:custGeom>
              <a:avLst/>
              <a:gdLst/>
              <a:ahLst/>
              <a:cxnLst/>
              <a:rect l="l" t="t" r="r" b="b"/>
              <a:pathLst>
                <a:path w="7283" h="7283" fill="none" extrusionOk="0">
                  <a:moveTo>
                    <a:pt x="5431" y="463"/>
                  </a:moveTo>
                  <a:lnTo>
                    <a:pt x="5431" y="463"/>
                  </a:lnTo>
                  <a:lnTo>
                    <a:pt x="5042" y="269"/>
                  </a:lnTo>
                  <a:lnTo>
                    <a:pt x="4823" y="195"/>
                  </a:lnTo>
                  <a:lnTo>
                    <a:pt x="4603" y="122"/>
                  </a:lnTo>
                  <a:lnTo>
                    <a:pt x="4360" y="74"/>
                  </a:lnTo>
                  <a:lnTo>
                    <a:pt x="4141" y="25"/>
                  </a:lnTo>
                  <a:lnTo>
                    <a:pt x="3897" y="1"/>
                  </a:lnTo>
                  <a:lnTo>
                    <a:pt x="3654" y="1"/>
                  </a:lnTo>
                  <a:lnTo>
                    <a:pt x="3654" y="1"/>
                  </a:lnTo>
                  <a:lnTo>
                    <a:pt x="3288" y="25"/>
                  </a:lnTo>
                  <a:lnTo>
                    <a:pt x="2923" y="74"/>
                  </a:lnTo>
                  <a:lnTo>
                    <a:pt x="2558" y="147"/>
                  </a:lnTo>
                  <a:lnTo>
                    <a:pt x="2241" y="293"/>
                  </a:lnTo>
                  <a:lnTo>
                    <a:pt x="1924" y="439"/>
                  </a:lnTo>
                  <a:lnTo>
                    <a:pt x="1608" y="609"/>
                  </a:lnTo>
                  <a:lnTo>
                    <a:pt x="1340" y="829"/>
                  </a:lnTo>
                  <a:lnTo>
                    <a:pt x="1072" y="1072"/>
                  </a:lnTo>
                  <a:lnTo>
                    <a:pt x="828" y="1316"/>
                  </a:lnTo>
                  <a:lnTo>
                    <a:pt x="633" y="1608"/>
                  </a:lnTo>
                  <a:lnTo>
                    <a:pt x="439" y="1900"/>
                  </a:lnTo>
                  <a:lnTo>
                    <a:pt x="293" y="2217"/>
                  </a:lnTo>
                  <a:lnTo>
                    <a:pt x="171" y="2558"/>
                  </a:lnTo>
                  <a:lnTo>
                    <a:pt x="73" y="2899"/>
                  </a:lnTo>
                  <a:lnTo>
                    <a:pt x="25" y="3264"/>
                  </a:lnTo>
                  <a:lnTo>
                    <a:pt x="0" y="3629"/>
                  </a:lnTo>
                  <a:lnTo>
                    <a:pt x="0" y="3629"/>
                  </a:lnTo>
                  <a:lnTo>
                    <a:pt x="25" y="4019"/>
                  </a:lnTo>
                  <a:lnTo>
                    <a:pt x="73" y="4360"/>
                  </a:lnTo>
                  <a:lnTo>
                    <a:pt x="171" y="4725"/>
                  </a:lnTo>
                  <a:lnTo>
                    <a:pt x="293" y="5066"/>
                  </a:lnTo>
                  <a:lnTo>
                    <a:pt x="439" y="5383"/>
                  </a:lnTo>
                  <a:lnTo>
                    <a:pt x="633" y="5675"/>
                  </a:lnTo>
                  <a:lnTo>
                    <a:pt x="828" y="5943"/>
                  </a:lnTo>
                  <a:lnTo>
                    <a:pt x="1072" y="6211"/>
                  </a:lnTo>
                  <a:lnTo>
                    <a:pt x="1340" y="6455"/>
                  </a:lnTo>
                  <a:lnTo>
                    <a:pt x="1608" y="6650"/>
                  </a:lnTo>
                  <a:lnTo>
                    <a:pt x="1924" y="6844"/>
                  </a:lnTo>
                  <a:lnTo>
                    <a:pt x="2241" y="6990"/>
                  </a:lnTo>
                  <a:lnTo>
                    <a:pt x="2558" y="7112"/>
                  </a:lnTo>
                  <a:lnTo>
                    <a:pt x="2923" y="7210"/>
                  </a:lnTo>
                  <a:lnTo>
                    <a:pt x="3288" y="7258"/>
                  </a:lnTo>
                  <a:lnTo>
                    <a:pt x="3654" y="7283"/>
                  </a:lnTo>
                  <a:lnTo>
                    <a:pt x="3654" y="7283"/>
                  </a:lnTo>
                  <a:lnTo>
                    <a:pt x="4019" y="7258"/>
                  </a:lnTo>
                  <a:lnTo>
                    <a:pt x="4384" y="7210"/>
                  </a:lnTo>
                  <a:lnTo>
                    <a:pt x="4725" y="7112"/>
                  </a:lnTo>
                  <a:lnTo>
                    <a:pt x="5066" y="6990"/>
                  </a:lnTo>
                  <a:lnTo>
                    <a:pt x="5383" y="6844"/>
                  </a:lnTo>
                  <a:lnTo>
                    <a:pt x="5675" y="6650"/>
                  </a:lnTo>
                  <a:lnTo>
                    <a:pt x="5967" y="6455"/>
                  </a:lnTo>
                  <a:lnTo>
                    <a:pt x="6235" y="6211"/>
                  </a:lnTo>
                  <a:lnTo>
                    <a:pt x="6454" y="5943"/>
                  </a:lnTo>
                  <a:lnTo>
                    <a:pt x="6674" y="5675"/>
                  </a:lnTo>
                  <a:lnTo>
                    <a:pt x="6844" y="5383"/>
                  </a:lnTo>
                  <a:lnTo>
                    <a:pt x="7014" y="5066"/>
                  </a:lnTo>
                  <a:lnTo>
                    <a:pt x="7136" y="4725"/>
                  </a:lnTo>
                  <a:lnTo>
                    <a:pt x="7209" y="4360"/>
                  </a:lnTo>
                  <a:lnTo>
                    <a:pt x="7282" y="4019"/>
                  </a:lnTo>
                  <a:lnTo>
                    <a:pt x="7282" y="3629"/>
                  </a:lnTo>
                  <a:lnTo>
                    <a:pt x="7282" y="3629"/>
                  </a:lnTo>
                  <a:lnTo>
                    <a:pt x="7282" y="3386"/>
                  </a:lnTo>
                  <a:lnTo>
                    <a:pt x="7258" y="3167"/>
                  </a:lnTo>
                  <a:lnTo>
                    <a:pt x="7234" y="2923"/>
                  </a:lnTo>
                  <a:lnTo>
                    <a:pt x="7161" y="2704"/>
                  </a:lnTo>
                  <a:lnTo>
                    <a:pt x="7112" y="2485"/>
                  </a:lnTo>
                  <a:lnTo>
                    <a:pt x="7014" y="2266"/>
                  </a:lnTo>
                  <a:lnTo>
                    <a:pt x="6820" y="1852"/>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32" name="Google Shape;332;p31"/>
            <p:cNvSpPr/>
            <p:nvPr/>
          </p:nvSpPr>
          <p:spPr>
            <a:xfrm>
              <a:off x="5971475" y="2001400"/>
              <a:ext cx="74925" cy="70675"/>
            </a:xfrm>
            <a:custGeom>
              <a:avLst/>
              <a:gdLst/>
              <a:ahLst/>
              <a:cxnLst/>
              <a:rect l="l" t="t" r="r" b="b"/>
              <a:pathLst>
                <a:path w="2997" h="2827" fill="none" extrusionOk="0">
                  <a:moveTo>
                    <a:pt x="1462" y="1"/>
                  </a:moveTo>
                  <a:lnTo>
                    <a:pt x="293" y="1170"/>
                  </a:lnTo>
                  <a:lnTo>
                    <a:pt x="293" y="1170"/>
                  </a:lnTo>
                  <a:lnTo>
                    <a:pt x="171" y="1316"/>
                  </a:lnTo>
                  <a:lnTo>
                    <a:pt x="74" y="1487"/>
                  </a:lnTo>
                  <a:lnTo>
                    <a:pt x="25" y="1657"/>
                  </a:lnTo>
                  <a:lnTo>
                    <a:pt x="1" y="1852"/>
                  </a:lnTo>
                  <a:lnTo>
                    <a:pt x="25" y="2047"/>
                  </a:lnTo>
                  <a:lnTo>
                    <a:pt x="74" y="2217"/>
                  </a:lnTo>
                  <a:lnTo>
                    <a:pt x="171" y="2388"/>
                  </a:lnTo>
                  <a:lnTo>
                    <a:pt x="293" y="2534"/>
                  </a:lnTo>
                  <a:lnTo>
                    <a:pt x="293" y="2534"/>
                  </a:lnTo>
                  <a:lnTo>
                    <a:pt x="439" y="2656"/>
                  </a:lnTo>
                  <a:lnTo>
                    <a:pt x="609" y="2753"/>
                  </a:lnTo>
                  <a:lnTo>
                    <a:pt x="804" y="2802"/>
                  </a:lnTo>
                  <a:lnTo>
                    <a:pt x="975" y="2826"/>
                  </a:lnTo>
                  <a:lnTo>
                    <a:pt x="975" y="2826"/>
                  </a:lnTo>
                  <a:lnTo>
                    <a:pt x="1170" y="2802"/>
                  </a:lnTo>
                  <a:lnTo>
                    <a:pt x="1340" y="2753"/>
                  </a:lnTo>
                  <a:lnTo>
                    <a:pt x="1511" y="2656"/>
                  </a:lnTo>
                  <a:lnTo>
                    <a:pt x="1681" y="2534"/>
                  </a:lnTo>
                  <a:lnTo>
                    <a:pt x="2850" y="1365"/>
                  </a:lnTo>
                  <a:lnTo>
                    <a:pt x="2850" y="1365"/>
                  </a:lnTo>
                  <a:lnTo>
                    <a:pt x="2996" y="1194"/>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33" name="Google Shape;333;p31"/>
            <p:cNvSpPr/>
            <p:nvPr/>
          </p:nvSpPr>
          <p:spPr>
            <a:xfrm>
              <a:off x="6253375" y="2001400"/>
              <a:ext cx="74325" cy="70675"/>
            </a:xfrm>
            <a:custGeom>
              <a:avLst/>
              <a:gdLst/>
              <a:ahLst/>
              <a:cxnLst/>
              <a:rect l="l" t="t" r="r" b="b"/>
              <a:pathLst>
                <a:path w="2973" h="2827" fill="none" extrusionOk="0">
                  <a:moveTo>
                    <a:pt x="1" y="1194"/>
                  </a:moveTo>
                  <a:lnTo>
                    <a:pt x="1" y="1194"/>
                  </a:lnTo>
                  <a:lnTo>
                    <a:pt x="123" y="1365"/>
                  </a:lnTo>
                  <a:lnTo>
                    <a:pt x="1316" y="2534"/>
                  </a:lnTo>
                  <a:lnTo>
                    <a:pt x="1316" y="2534"/>
                  </a:lnTo>
                  <a:lnTo>
                    <a:pt x="1462" y="2656"/>
                  </a:lnTo>
                  <a:lnTo>
                    <a:pt x="1633" y="2753"/>
                  </a:lnTo>
                  <a:lnTo>
                    <a:pt x="1827" y="2802"/>
                  </a:lnTo>
                  <a:lnTo>
                    <a:pt x="1998" y="2826"/>
                  </a:lnTo>
                  <a:lnTo>
                    <a:pt x="1998" y="2826"/>
                  </a:lnTo>
                  <a:lnTo>
                    <a:pt x="2193" y="2802"/>
                  </a:lnTo>
                  <a:lnTo>
                    <a:pt x="2363" y="2753"/>
                  </a:lnTo>
                  <a:lnTo>
                    <a:pt x="2534" y="2656"/>
                  </a:lnTo>
                  <a:lnTo>
                    <a:pt x="2704" y="2534"/>
                  </a:lnTo>
                  <a:lnTo>
                    <a:pt x="2704" y="2534"/>
                  </a:lnTo>
                  <a:lnTo>
                    <a:pt x="2826" y="2388"/>
                  </a:lnTo>
                  <a:lnTo>
                    <a:pt x="2923" y="2217"/>
                  </a:lnTo>
                  <a:lnTo>
                    <a:pt x="2972" y="2047"/>
                  </a:lnTo>
                  <a:lnTo>
                    <a:pt x="2972" y="1852"/>
                  </a:lnTo>
                  <a:lnTo>
                    <a:pt x="2972" y="1657"/>
                  </a:lnTo>
                  <a:lnTo>
                    <a:pt x="2923" y="1487"/>
                  </a:lnTo>
                  <a:lnTo>
                    <a:pt x="2826" y="1316"/>
                  </a:lnTo>
                  <a:lnTo>
                    <a:pt x="2704" y="1170"/>
                  </a:lnTo>
                  <a:lnTo>
                    <a:pt x="1535" y="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34" name="Google Shape;334;p31"/>
            <p:cNvSpPr/>
            <p:nvPr/>
          </p:nvSpPr>
          <p:spPr>
            <a:xfrm>
              <a:off x="6137700" y="1623900"/>
              <a:ext cx="250875" cy="255150"/>
            </a:xfrm>
            <a:custGeom>
              <a:avLst/>
              <a:gdLst/>
              <a:ahLst/>
              <a:cxnLst/>
              <a:rect l="l" t="t" r="r" b="b"/>
              <a:pathLst>
                <a:path w="10035" h="10206" fill="none" extrusionOk="0">
                  <a:moveTo>
                    <a:pt x="9718" y="2412"/>
                  </a:moveTo>
                  <a:lnTo>
                    <a:pt x="8671" y="2217"/>
                  </a:lnTo>
                  <a:lnTo>
                    <a:pt x="9694" y="1194"/>
                  </a:lnTo>
                  <a:lnTo>
                    <a:pt x="9694" y="1194"/>
                  </a:lnTo>
                  <a:lnTo>
                    <a:pt x="9767" y="1121"/>
                  </a:lnTo>
                  <a:lnTo>
                    <a:pt x="9815" y="1024"/>
                  </a:lnTo>
                  <a:lnTo>
                    <a:pt x="9840" y="951"/>
                  </a:lnTo>
                  <a:lnTo>
                    <a:pt x="9840" y="853"/>
                  </a:lnTo>
                  <a:lnTo>
                    <a:pt x="9840" y="756"/>
                  </a:lnTo>
                  <a:lnTo>
                    <a:pt x="9815" y="658"/>
                  </a:lnTo>
                  <a:lnTo>
                    <a:pt x="9767" y="585"/>
                  </a:lnTo>
                  <a:lnTo>
                    <a:pt x="9694" y="512"/>
                  </a:lnTo>
                  <a:lnTo>
                    <a:pt x="9694" y="512"/>
                  </a:lnTo>
                  <a:lnTo>
                    <a:pt x="9621" y="439"/>
                  </a:lnTo>
                  <a:lnTo>
                    <a:pt x="9548" y="391"/>
                  </a:lnTo>
                  <a:lnTo>
                    <a:pt x="9450" y="366"/>
                  </a:lnTo>
                  <a:lnTo>
                    <a:pt x="9353" y="366"/>
                  </a:lnTo>
                  <a:lnTo>
                    <a:pt x="9255" y="366"/>
                  </a:lnTo>
                  <a:lnTo>
                    <a:pt x="9182" y="391"/>
                  </a:lnTo>
                  <a:lnTo>
                    <a:pt x="9085" y="439"/>
                  </a:lnTo>
                  <a:lnTo>
                    <a:pt x="9012" y="512"/>
                  </a:lnTo>
                  <a:lnTo>
                    <a:pt x="7867" y="1657"/>
                  </a:lnTo>
                  <a:lnTo>
                    <a:pt x="7867" y="1657"/>
                  </a:lnTo>
                  <a:lnTo>
                    <a:pt x="7818" y="1487"/>
                  </a:lnTo>
                  <a:lnTo>
                    <a:pt x="7599" y="317"/>
                  </a:lnTo>
                  <a:lnTo>
                    <a:pt x="7599" y="317"/>
                  </a:lnTo>
                  <a:lnTo>
                    <a:pt x="7575" y="196"/>
                  </a:lnTo>
                  <a:lnTo>
                    <a:pt x="7526" y="98"/>
                  </a:lnTo>
                  <a:lnTo>
                    <a:pt x="7477" y="50"/>
                  </a:lnTo>
                  <a:lnTo>
                    <a:pt x="7404" y="1"/>
                  </a:lnTo>
                  <a:lnTo>
                    <a:pt x="7331" y="1"/>
                  </a:lnTo>
                  <a:lnTo>
                    <a:pt x="7234" y="25"/>
                  </a:lnTo>
                  <a:lnTo>
                    <a:pt x="7161" y="74"/>
                  </a:lnTo>
                  <a:lnTo>
                    <a:pt x="7063" y="147"/>
                  </a:lnTo>
                  <a:lnTo>
                    <a:pt x="5432" y="1754"/>
                  </a:lnTo>
                  <a:lnTo>
                    <a:pt x="5432" y="1754"/>
                  </a:lnTo>
                  <a:lnTo>
                    <a:pt x="5358" y="1852"/>
                  </a:lnTo>
                  <a:lnTo>
                    <a:pt x="5285" y="1974"/>
                  </a:lnTo>
                  <a:lnTo>
                    <a:pt x="5212" y="2120"/>
                  </a:lnTo>
                  <a:lnTo>
                    <a:pt x="5164" y="2242"/>
                  </a:lnTo>
                  <a:lnTo>
                    <a:pt x="5139" y="2388"/>
                  </a:lnTo>
                  <a:lnTo>
                    <a:pt x="5115" y="2534"/>
                  </a:lnTo>
                  <a:lnTo>
                    <a:pt x="5115" y="2680"/>
                  </a:lnTo>
                  <a:lnTo>
                    <a:pt x="5115" y="2802"/>
                  </a:lnTo>
                  <a:lnTo>
                    <a:pt x="5334" y="3971"/>
                  </a:lnTo>
                  <a:lnTo>
                    <a:pt x="5334" y="3971"/>
                  </a:lnTo>
                  <a:lnTo>
                    <a:pt x="5383" y="4141"/>
                  </a:lnTo>
                  <a:lnTo>
                    <a:pt x="147" y="9378"/>
                  </a:lnTo>
                  <a:lnTo>
                    <a:pt x="147" y="9378"/>
                  </a:lnTo>
                  <a:lnTo>
                    <a:pt x="73" y="9451"/>
                  </a:lnTo>
                  <a:lnTo>
                    <a:pt x="25" y="9548"/>
                  </a:lnTo>
                  <a:lnTo>
                    <a:pt x="0" y="9645"/>
                  </a:lnTo>
                  <a:lnTo>
                    <a:pt x="0" y="9718"/>
                  </a:lnTo>
                  <a:lnTo>
                    <a:pt x="0" y="9816"/>
                  </a:lnTo>
                  <a:lnTo>
                    <a:pt x="25" y="9913"/>
                  </a:lnTo>
                  <a:lnTo>
                    <a:pt x="73" y="9986"/>
                  </a:lnTo>
                  <a:lnTo>
                    <a:pt x="147" y="10059"/>
                  </a:lnTo>
                  <a:lnTo>
                    <a:pt x="147" y="10059"/>
                  </a:lnTo>
                  <a:lnTo>
                    <a:pt x="220" y="10133"/>
                  </a:lnTo>
                  <a:lnTo>
                    <a:pt x="293" y="10181"/>
                  </a:lnTo>
                  <a:lnTo>
                    <a:pt x="390" y="10206"/>
                  </a:lnTo>
                  <a:lnTo>
                    <a:pt x="488" y="10206"/>
                  </a:lnTo>
                  <a:lnTo>
                    <a:pt x="488" y="10206"/>
                  </a:lnTo>
                  <a:lnTo>
                    <a:pt x="585" y="10206"/>
                  </a:lnTo>
                  <a:lnTo>
                    <a:pt x="658" y="10181"/>
                  </a:lnTo>
                  <a:lnTo>
                    <a:pt x="755" y="10133"/>
                  </a:lnTo>
                  <a:lnTo>
                    <a:pt x="828" y="10059"/>
                  </a:lnTo>
                  <a:lnTo>
                    <a:pt x="6187" y="4726"/>
                  </a:lnTo>
                  <a:lnTo>
                    <a:pt x="7234" y="4896"/>
                  </a:lnTo>
                  <a:lnTo>
                    <a:pt x="7234" y="4896"/>
                  </a:lnTo>
                  <a:lnTo>
                    <a:pt x="7356" y="4921"/>
                  </a:lnTo>
                  <a:lnTo>
                    <a:pt x="7502" y="4921"/>
                  </a:lnTo>
                  <a:lnTo>
                    <a:pt x="7624" y="4896"/>
                  </a:lnTo>
                  <a:lnTo>
                    <a:pt x="7770" y="4848"/>
                  </a:lnTo>
                  <a:lnTo>
                    <a:pt x="7916" y="4799"/>
                  </a:lnTo>
                  <a:lnTo>
                    <a:pt x="8038" y="4750"/>
                  </a:lnTo>
                  <a:lnTo>
                    <a:pt x="8159" y="4677"/>
                  </a:lnTo>
                  <a:lnTo>
                    <a:pt x="8257" y="4580"/>
                  </a:lnTo>
                  <a:lnTo>
                    <a:pt x="9889" y="2948"/>
                  </a:lnTo>
                  <a:lnTo>
                    <a:pt x="9889" y="2948"/>
                  </a:lnTo>
                  <a:lnTo>
                    <a:pt x="9962" y="2875"/>
                  </a:lnTo>
                  <a:lnTo>
                    <a:pt x="10010" y="2777"/>
                  </a:lnTo>
                  <a:lnTo>
                    <a:pt x="10035" y="2704"/>
                  </a:lnTo>
                  <a:lnTo>
                    <a:pt x="10010" y="2607"/>
                  </a:lnTo>
                  <a:lnTo>
                    <a:pt x="9986" y="2558"/>
                  </a:lnTo>
                  <a:lnTo>
                    <a:pt x="9913" y="2485"/>
                  </a:lnTo>
                  <a:lnTo>
                    <a:pt x="9815" y="2436"/>
                  </a:lnTo>
                  <a:lnTo>
                    <a:pt x="9718" y="2412"/>
                  </a:lnTo>
                  <a:lnTo>
                    <a:pt x="9718" y="2412"/>
                  </a:lnTo>
                  <a:close/>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grpSp>
      <p:grpSp>
        <p:nvGrpSpPr>
          <p:cNvPr id="335" name="Google Shape;335;p31"/>
          <p:cNvGrpSpPr/>
          <p:nvPr/>
        </p:nvGrpSpPr>
        <p:grpSpPr>
          <a:xfrm>
            <a:off x="6038252" y="1367195"/>
            <a:ext cx="285791" cy="244138"/>
            <a:chOff x="5972700" y="2330200"/>
            <a:chExt cx="411625" cy="387275"/>
          </a:xfrm>
        </p:grpSpPr>
        <p:sp>
          <p:nvSpPr>
            <p:cNvPr id="336" name="Google Shape;336;p31"/>
            <p:cNvSpPr/>
            <p:nvPr/>
          </p:nvSpPr>
          <p:spPr>
            <a:xfrm>
              <a:off x="5972700" y="2476950"/>
              <a:ext cx="98050" cy="219825"/>
            </a:xfrm>
            <a:custGeom>
              <a:avLst/>
              <a:gdLst/>
              <a:ahLst/>
              <a:cxnLst/>
              <a:rect l="l" t="t" r="r" b="b"/>
              <a:pathLst>
                <a:path w="3922" h="8793" fill="none" extrusionOk="0">
                  <a:moveTo>
                    <a:pt x="0" y="0"/>
                  </a:moveTo>
                  <a:lnTo>
                    <a:pt x="0" y="8792"/>
                  </a:lnTo>
                  <a:lnTo>
                    <a:pt x="3921" y="8792"/>
                  </a:lnTo>
                  <a:lnTo>
                    <a:pt x="3921" y="0"/>
                  </a:lnTo>
                  <a:lnTo>
                    <a:pt x="0" y="0"/>
                  </a:lnTo>
                  <a:close/>
                  <a:moveTo>
                    <a:pt x="2411" y="2411"/>
                  </a:moveTo>
                  <a:lnTo>
                    <a:pt x="2411" y="2411"/>
                  </a:lnTo>
                  <a:lnTo>
                    <a:pt x="2265" y="2387"/>
                  </a:lnTo>
                  <a:lnTo>
                    <a:pt x="2143" y="2363"/>
                  </a:lnTo>
                  <a:lnTo>
                    <a:pt x="2022" y="2290"/>
                  </a:lnTo>
                  <a:lnTo>
                    <a:pt x="1924" y="2216"/>
                  </a:lnTo>
                  <a:lnTo>
                    <a:pt x="1827" y="2095"/>
                  </a:lnTo>
                  <a:lnTo>
                    <a:pt x="1754" y="1973"/>
                  </a:lnTo>
                  <a:lnTo>
                    <a:pt x="1729" y="1851"/>
                  </a:lnTo>
                  <a:lnTo>
                    <a:pt x="1705" y="1705"/>
                  </a:lnTo>
                  <a:lnTo>
                    <a:pt x="1705" y="1705"/>
                  </a:lnTo>
                  <a:lnTo>
                    <a:pt x="1729" y="1559"/>
                  </a:lnTo>
                  <a:lnTo>
                    <a:pt x="1754" y="1437"/>
                  </a:lnTo>
                  <a:lnTo>
                    <a:pt x="1827" y="1315"/>
                  </a:lnTo>
                  <a:lnTo>
                    <a:pt x="1924" y="1218"/>
                  </a:lnTo>
                  <a:lnTo>
                    <a:pt x="2022" y="1120"/>
                  </a:lnTo>
                  <a:lnTo>
                    <a:pt x="2143" y="1072"/>
                  </a:lnTo>
                  <a:lnTo>
                    <a:pt x="2265" y="1023"/>
                  </a:lnTo>
                  <a:lnTo>
                    <a:pt x="2411" y="999"/>
                  </a:lnTo>
                  <a:lnTo>
                    <a:pt x="2411" y="999"/>
                  </a:lnTo>
                  <a:lnTo>
                    <a:pt x="2557" y="1023"/>
                  </a:lnTo>
                  <a:lnTo>
                    <a:pt x="2679" y="1072"/>
                  </a:lnTo>
                  <a:lnTo>
                    <a:pt x="2801" y="1120"/>
                  </a:lnTo>
                  <a:lnTo>
                    <a:pt x="2898" y="1218"/>
                  </a:lnTo>
                  <a:lnTo>
                    <a:pt x="2996" y="1315"/>
                  </a:lnTo>
                  <a:lnTo>
                    <a:pt x="3069" y="1437"/>
                  </a:lnTo>
                  <a:lnTo>
                    <a:pt x="3093" y="1559"/>
                  </a:lnTo>
                  <a:lnTo>
                    <a:pt x="3118" y="1705"/>
                  </a:lnTo>
                  <a:lnTo>
                    <a:pt x="3118" y="1705"/>
                  </a:lnTo>
                  <a:lnTo>
                    <a:pt x="3093" y="1851"/>
                  </a:lnTo>
                  <a:lnTo>
                    <a:pt x="3069" y="1973"/>
                  </a:lnTo>
                  <a:lnTo>
                    <a:pt x="2996" y="2095"/>
                  </a:lnTo>
                  <a:lnTo>
                    <a:pt x="2898" y="2216"/>
                  </a:lnTo>
                  <a:lnTo>
                    <a:pt x="2801" y="2290"/>
                  </a:lnTo>
                  <a:lnTo>
                    <a:pt x="2679" y="2363"/>
                  </a:lnTo>
                  <a:lnTo>
                    <a:pt x="2557" y="2387"/>
                  </a:lnTo>
                  <a:lnTo>
                    <a:pt x="2411" y="2411"/>
                  </a:lnTo>
                  <a:lnTo>
                    <a:pt x="2411" y="2411"/>
                  </a:lnTo>
                  <a:close/>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sp>
          <p:nvSpPr>
            <p:cNvPr id="337" name="Google Shape;337;p31"/>
            <p:cNvSpPr/>
            <p:nvPr/>
          </p:nvSpPr>
          <p:spPr>
            <a:xfrm>
              <a:off x="6078025" y="2330200"/>
              <a:ext cx="306300" cy="387275"/>
            </a:xfrm>
            <a:custGeom>
              <a:avLst/>
              <a:gdLst/>
              <a:ahLst/>
              <a:cxnLst/>
              <a:rect l="l" t="t" r="r" b="b"/>
              <a:pathLst>
                <a:path w="12252" h="15491" fill="none" extrusionOk="0">
                  <a:moveTo>
                    <a:pt x="1" y="13396"/>
                  </a:moveTo>
                  <a:lnTo>
                    <a:pt x="1511" y="13396"/>
                  </a:lnTo>
                  <a:lnTo>
                    <a:pt x="1511" y="13396"/>
                  </a:lnTo>
                  <a:lnTo>
                    <a:pt x="1998" y="13639"/>
                  </a:lnTo>
                  <a:lnTo>
                    <a:pt x="2680" y="13932"/>
                  </a:lnTo>
                  <a:lnTo>
                    <a:pt x="3556" y="14273"/>
                  </a:lnTo>
                  <a:lnTo>
                    <a:pt x="4531" y="14638"/>
                  </a:lnTo>
                  <a:lnTo>
                    <a:pt x="5578" y="14955"/>
                  </a:lnTo>
                  <a:lnTo>
                    <a:pt x="6114" y="15101"/>
                  </a:lnTo>
                  <a:lnTo>
                    <a:pt x="6650" y="15222"/>
                  </a:lnTo>
                  <a:lnTo>
                    <a:pt x="7161" y="15344"/>
                  </a:lnTo>
                  <a:lnTo>
                    <a:pt x="7672" y="15417"/>
                  </a:lnTo>
                  <a:lnTo>
                    <a:pt x="8135" y="15466"/>
                  </a:lnTo>
                  <a:lnTo>
                    <a:pt x="8598" y="15490"/>
                  </a:lnTo>
                  <a:lnTo>
                    <a:pt x="8598" y="15490"/>
                  </a:lnTo>
                  <a:lnTo>
                    <a:pt x="9377" y="15490"/>
                  </a:lnTo>
                  <a:lnTo>
                    <a:pt x="9791" y="15466"/>
                  </a:lnTo>
                  <a:lnTo>
                    <a:pt x="10181" y="15417"/>
                  </a:lnTo>
                  <a:lnTo>
                    <a:pt x="10522" y="15320"/>
                  </a:lnTo>
                  <a:lnTo>
                    <a:pt x="10692" y="15271"/>
                  </a:lnTo>
                  <a:lnTo>
                    <a:pt x="10814" y="15222"/>
                  </a:lnTo>
                  <a:lnTo>
                    <a:pt x="10936" y="15149"/>
                  </a:lnTo>
                  <a:lnTo>
                    <a:pt x="11033" y="15052"/>
                  </a:lnTo>
                  <a:lnTo>
                    <a:pt x="11082" y="14955"/>
                  </a:lnTo>
                  <a:lnTo>
                    <a:pt x="11131" y="14833"/>
                  </a:lnTo>
                  <a:lnTo>
                    <a:pt x="11204" y="14126"/>
                  </a:lnTo>
                  <a:lnTo>
                    <a:pt x="11204" y="14126"/>
                  </a:lnTo>
                  <a:lnTo>
                    <a:pt x="11180" y="13956"/>
                  </a:lnTo>
                  <a:lnTo>
                    <a:pt x="11131" y="13810"/>
                  </a:lnTo>
                  <a:lnTo>
                    <a:pt x="11033" y="13664"/>
                  </a:lnTo>
                  <a:lnTo>
                    <a:pt x="10887" y="13542"/>
                  </a:lnTo>
                  <a:lnTo>
                    <a:pt x="10887" y="13542"/>
                  </a:lnTo>
                  <a:lnTo>
                    <a:pt x="11009" y="13518"/>
                  </a:lnTo>
                  <a:lnTo>
                    <a:pt x="11131" y="13469"/>
                  </a:lnTo>
                  <a:lnTo>
                    <a:pt x="11253" y="13420"/>
                  </a:lnTo>
                  <a:lnTo>
                    <a:pt x="11350" y="13323"/>
                  </a:lnTo>
                  <a:lnTo>
                    <a:pt x="11423" y="13225"/>
                  </a:lnTo>
                  <a:lnTo>
                    <a:pt x="11496" y="13104"/>
                  </a:lnTo>
                  <a:lnTo>
                    <a:pt x="11545" y="12957"/>
                  </a:lnTo>
                  <a:lnTo>
                    <a:pt x="11569" y="12836"/>
                  </a:lnTo>
                  <a:lnTo>
                    <a:pt x="11642" y="11959"/>
                  </a:lnTo>
                  <a:lnTo>
                    <a:pt x="11642" y="11959"/>
                  </a:lnTo>
                  <a:lnTo>
                    <a:pt x="11642" y="11837"/>
                  </a:lnTo>
                  <a:lnTo>
                    <a:pt x="11642" y="11740"/>
                  </a:lnTo>
                  <a:lnTo>
                    <a:pt x="11618" y="11618"/>
                  </a:lnTo>
                  <a:lnTo>
                    <a:pt x="11569" y="11521"/>
                  </a:lnTo>
                  <a:lnTo>
                    <a:pt x="11447" y="11350"/>
                  </a:lnTo>
                  <a:lnTo>
                    <a:pt x="11374" y="11277"/>
                  </a:lnTo>
                  <a:lnTo>
                    <a:pt x="11301" y="11204"/>
                  </a:lnTo>
                  <a:lnTo>
                    <a:pt x="11301" y="11204"/>
                  </a:lnTo>
                  <a:lnTo>
                    <a:pt x="11423" y="11180"/>
                  </a:lnTo>
                  <a:lnTo>
                    <a:pt x="11521" y="11131"/>
                  </a:lnTo>
                  <a:lnTo>
                    <a:pt x="11618" y="11058"/>
                  </a:lnTo>
                  <a:lnTo>
                    <a:pt x="11715" y="10960"/>
                  </a:lnTo>
                  <a:lnTo>
                    <a:pt x="11788" y="10863"/>
                  </a:lnTo>
                  <a:lnTo>
                    <a:pt x="11837" y="10766"/>
                  </a:lnTo>
                  <a:lnTo>
                    <a:pt x="11886" y="10644"/>
                  </a:lnTo>
                  <a:lnTo>
                    <a:pt x="11910" y="10498"/>
                  </a:lnTo>
                  <a:lnTo>
                    <a:pt x="11983" y="9645"/>
                  </a:lnTo>
                  <a:lnTo>
                    <a:pt x="11983" y="9645"/>
                  </a:lnTo>
                  <a:lnTo>
                    <a:pt x="11983" y="9523"/>
                  </a:lnTo>
                  <a:lnTo>
                    <a:pt x="11983" y="9402"/>
                  </a:lnTo>
                  <a:lnTo>
                    <a:pt x="11959" y="9280"/>
                  </a:lnTo>
                  <a:lnTo>
                    <a:pt x="11910" y="9182"/>
                  </a:lnTo>
                  <a:lnTo>
                    <a:pt x="11861" y="9085"/>
                  </a:lnTo>
                  <a:lnTo>
                    <a:pt x="11788" y="9012"/>
                  </a:lnTo>
                  <a:lnTo>
                    <a:pt x="11715" y="8939"/>
                  </a:lnTo>
                  <a:lnTo>
                    <a:pt x="11618" y="8866"/>
                  </a:lnTo>
                  <a:lnTo>
                    <a:pt x="11618" y="8866"/>
                  </a:lnTo>
                  <a:lnTo>
                    <a:pt x="11715" y="8841"/>
                  </a:lnTo>
                  <a:lnTo>
                    <a:pt x="11813" y="8768"/>
                  </a:lnTo>
                  <a:lnTo>
                    <a:pt x="11910" y="8695"/>
                  </a:lnTo>
                  <a:lnTo>
                    <a:pt x="11983" y="8622"/>
                  </a:lnTo>
                  <a:lnTo>
                    <a:pt x="12056" y="8525"/>
                  </a:lnTo>
                  <a:lnTo>
                    <a:pt x="12105" y="8427"/>
                  </a:lnTo>
                  <a:lnTo>
                    <a:pt x="12129" y="8306"/>
                  </a:lnTo>
                  <a:lnTo>
                    <a:pt x="12154" y="8184"/>
                  </a:lnTo>
                  <a:lnTo>
                    <a:pt x="12251" y="7307"/>
                  </a:lnTo>
                  <a:lnTo>
                    <a:pt x="12251" y="7307"/>
                  </a:lnTo>
                  <a:lnTo>
                    <a:pt x="12227" y="7185"/>
                  </a:lnTo>
                  <a:lnTo>
                    <a:pt x="12202" y="7064"/>
                  </a:lnTo>
                  <a:lnTo>
                    <a:pt x="12154" y="6966"/>
                  </a:lnTo>
                  <a:lnTo>
                    <a:pt x="12105" y="6869"/>
                  </a:lnTo>
                  <a:lnTo>
                    <a:pt x="12032" y="6771"/>
                  </a:lnTo>
                  <a:lnTo>
                    <a:pt x="11935" y="6698"/>
                  </a:lnTo>
                  <a:lnTo>
                    <a:pt x="11715" y="6552"/>
                  </a:lnTo>
                  <a:lnTo>
                    <a:pt x="11472" y="6430"/>
                  </a:lnTo>
                  <a:lnTo>
                    <a:pt x="11180" y="6333"/>
                  </a:lnTo>
                  <a:lnTo>
                    <a:pt x="10863" y="6260"/>
                  </a:lnTo>
                  <a:lnTo>
                    <a:pt x="10546" y="6211"/>
                  </a:lnTo>
                  <a:lnTo>
                    <a:pt x="10546" y="6211"/>
                  </a:lnTo>
                  <a:lnTo>
                    <a:pt x="9864" y="6114"/>
                  </a:lnTo>
                  <a:lnTo>
                    <a:pt x="8817" y="6016"/>
                  </a:lnTo>
                  <a:lnTo>
                    <a:pt x="7575" y="5943"/>
                  </a:lnTo>
                  <a:lnTo>
                    <a:pt x="6309" y="5870"/>
                  </a:lnTo>
                  <a:lnTo>
                    <a:pt x="6309" y="5870"/>
                  </a:lnTo>
                  <a:lnTo>
                    <a:pt x="6479" y="5578"/>
                  </a:lnTo>
                  <a:lnTo>
                    <a:pt x="6625" y="5237"/>
                  </a:lnTo>
                  <a:lnTo>
                    <a:pt x="6771" y="4872"/>
                  </a:lnTo>
                  <a:lnTo>
                    <a:pt x="6869" y="4482"/>
                  </a:lnTo>
                  <a:lnTo>
                    <a:pt x="6966" y="4092"/>
                  </a:lnTo>
                  <a:lnTo>
                    <a:pt x="7064" y="3678"/>
                  </a:lnTo>
                  <a:lnTo>
                    <a:pt x="7161" y="2875"/>
                  </a:lnTo>
                  <a:lnTo>
                    <a:pt x="7234" y="2144"/>
                  </a:lnTo>
                  <a:lnTo>
                    <a:pt x="7283" y="1535"/>
                  </a:lnTo>
                  <a:lnTo>
                    <a:pt x="7283" y="975"/>
                  </a:lnTo>
                  <a:lnTo>
                    <a:pt x="7283" y="975"/>
                  </a:lnTo>
                  <a:lnTo>
                    <a:pt x="7283" y="804"/>
                  </a:lnTo>
                  <a:lnTo>
                    <a:pt x="7210" y="609"/>
                  </a:lnTo>
                  <a:lnTo>
                    <a:pt x="7137" y="463"/>
                  </a:lnTo>
                  <a:lnTo>
                    <a:pt x="7015" y="317"/>
                  </a:lnTo>
                  <a:lnTo>
                    <a:pt x="6869" y="171"/>
                  </a:lnTo>
                  <a:lnTo>
                    <a:pt x="6698" y="98"/>
                  </a:lnTo>
                  <a:lnTo>
                    <a:pt x="6503" y="25"/>
                  </a:lnTo>
                  <a:lnTo>
                    <a:pt x="6309" y="1"/>
                  </a:lnTo>
                  <a:lnTo>
                    <a:pt x="6309" y="1"/>
                  </a:lnTo>
                  <a:lnTo>
                    <a:pt x="5943" y="25"/>
                  </a:lnTo>
                  <a:lnTo>
                    <a:pt x="5700" y="74"/>
                  </a:lnTo>
                  <a:lnTo>
                    <a:pt x="5505" y="147"/>
                  </a:lnTo>
                  <a:lnTo>
                    <a:pt x="5359" y="220"/>
                  </a:lnTo>
                  <a:lnTo>
                    <a:pt x="5359" y="220"/>
                  </a:lnTo>
                  <a:lnTo>
                    <a:pt x="4969" y="1462"/>
                  </a:lnTo>
                  <a:lnTo>
                    <a:pt x="4774" y="2022"/>
                  </a:lnTo>
                  <a:lnTo>
                    <a:pt x="4579" y="2534"/>
                  </a:lnTo>
                  <a:lnTo>
                    <a:pt x="4385" y="2996"/>
                  </a:lnTo>
                  <a:lnTo>
                    <a:pt x="4190" y="3386"/>
                  </a:lnTo>
                  <a:lnTo>
                    <a:pt x="4019" y="3678"/>
                  </a:lnTo>
                  <a:lnTo>
                    <a:pt x="3873" y="3922"/>
                  </a:lnTo>
                  <a:lnTo>
                    <a:pt x="3873" y="3922"/>
                  </a:lnTo>
                  <a:lnTo>
                    <a:pt x="3654" y="4141"/>
                  </a:lnTo>
                  <a:lnTo>
                    <a:pt x="3313" y="4482"/>
                  </a:lnTo>
                  <a:lnTo>
                    <a:pt x="2509" y="5237"/>
                  </a:lnTo>
                  <a:lnTo>
                    <a:pt x="1438" y="6211"/>
                  </a:lnTo>
                  <a:lnTo>
                    <a:pt x="1" y="6211"/>
                  </a:lnTo>
                </a:path>
              </a:pathLst>
            </a:custGeom>
            <a:noFill/>
            <a:ln w="12175" cap="rnd"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0091EA"/>
                </a:solidFill>
              </a:endParaRPr>
            </a:p>
          </p:txBody>
        </p:sp>
      </p:grpSp>
      <p:sp>
        <p:nvSpPr>
          <p:cNvPr id="338" name="Google Shape;338;p31"/>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62</a:t>
            </a:fld>
            <a:endParaRPr/>
          </a:p>
        </p:txBody>
      </p:sp>
    </p:spTree>
    <p:extLst>
      <p:ext uri="{BB962C8B-B14F-4D97-AF65-F5344CB8AC3E}">
        <p14:creationId xmlns:p14="http://schemas.microsoft.com/office/powerpoint/2010/main" val="17294845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36"/>
          <p:cNvSpPr txBox="1">
            <a:spLocks noGrp="1"/>
          </p:cNvSpPr>
          <p:nvPr>
            <p:ph type="ctrTitle" idx="4294967295"/>
          </p:nvPr>
        </p:nvSpPr>
        <p:spPr>
          <a:xfrm>
            <a:off x="685800" y="516542"/>
            <a:ext cx="77724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b="1"/>
              <a:t>Thanks!</a:t>
            </a:r>
            <a:endParaRPr sz="6000" b="1"/>
          </a:p>
        </p:txBody>
      </p:sp>
      <p:sp>
        <p:nvSpPr>
          <p:cNvPr id="387" name="Google Shape;387;p36"/>
          <p:cNvSpPr txBox="1">
            <a:spLocks noGrp="1"/>
          </p:cNvSpPr>
          <p:nvPr>
            <p:ph type="subTitle" idx="4294967295"/>
          </p:nvPr>
        </p:nvSpPr>
        <p:spPr>
          <a:xfrm>
            <a:off x="685800" y="1639913"/>
            <a:ext cx="6593700" cy="78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600" b="1"/>
              <a:t>Questions?</a:t>
            </a:r>
            <a:endParaRPr sz="3600" b="1"/>
          </a:p>
        </p:txBody>
      </p:sp>
      <p:sp>
        <p:nvSpPr>
          <p:cNvPr id="388" name="Google Shape;388;p36"/>
          <p:cNvSpPr txBox="1">
            <a:spLocks noGrp="1"/>
          </p:cNvSpPr>
          <p:nvPr>
            <p:ph type="body" idx="4294967295"/>
          </p:nvPr>
        </p:nvSpPr>
        <p:spPr>
          <a:xfrm>
            <a:off x="685800" y="2464406"/>
            <a:ext cx="7112000" cy="24615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dirty="0"/>
              <a:t>Matthew Lee, Language Technology Consultant</a:t>
            </a:r>
            <a:endParaRPr dirty="0"/>
          </a:p>
          <a:p>
            <a:pPr marL="0" lvl="0" indent="0" algn="l" rtl="0">
              <a:spcBef>
                <a:spcPts val="600"/>
              </a:spcBef>
              <a:spcAft>
                <a:spcPts val="0"/>
              </a:spcAft>
              <a:buNone/>
            </a:pPr>
            <a:r>
              <a:rPr lang="en" dirty="0"/>
              <a:t>Matthew_Lee@sil.org</a:t>
            </a:r>
            <a:endParaRPr dirty="0"/>
          </a:p>
        </p:txBody>
      </p:sp>
      <p:sp>
        <p:nvSpPr>
          <p:cNvPr id="389" name="Google Shape;389;p36"/>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63</a:t>
            </a:fld>
            <a:endParaRPr/>
          </a:p>
        </p:txBody>
      </p:sp>
    </p:spTree>
    <p:extLst>
      <p:ext uri="{BB962C8B-B14F-4D97-AF65-F5344CB8AC3E}">
        <p14:creationId xmlns:p14="http://schemas.microsoft.com/office/powerpoint/2010/main" val="29063077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DD96DDC-35C5-C647-9310-07C25417491C}"/>
              </a:ext>
            </a:extLst>
          </p:cNvPr>
          <p:cNvSpPr>
            <a:spLocks noGrp="1"/>
          </p:cNvSpPr>
          <p:nvPr>
            <p:ph type="sldNum" idx="4294967295"/>
          </p:nvPr>
        </p:nvSpPr>
        <p:spPr>
          <a:xfrm>
            <a:off x="8594725" y="4749800"/>
            <a:ext cx="549275" cy="393700"/>
          </a:xfrm>
        </p:spPr>
        <p:txBody>
          <a:bodyPr/>
          <a:lstStyle/>
          <a:p>
            <a:pPr marL="0" lvl="0" indent="0" algn="r" rtl="0">
              <a:spcBef>
                <a:spcPts val="0"/>
              </a:spcBef>
              <a:spcAft>
                <a:spcPts val="0"/>
              </a:spcAft>
              <a:buNone/>
            </a:pPr>
            <a:fld id="{00000000-1234-1234-1234-123412341234}" type="slidenum">
              <a:rPr lang="en" smtClean="0"/>
              <a:t>64</a:t>
            </a:fld>
            <a:endParaRPr lang="en"/>
          </a:p>
        </p:txBody>
      </p:sp>
    </p:spTree>
    <p:extLst>
      <p:ext uri="{BB962C8B-B14F-4D97-AF65-F5344CB8AC3E}">
        <p14:creationId xmlns:p14="http://schemas.microsoft.com/office/powerpoint/2010/main" val="1093586995"/>
      </p:ext>
    </p:extLst>
  </p:cSld>
  <p:clrMapOvr>
    <a:masterClrMapping/>
  </p:clrMapOvr>
</p:sld>
</file>

<file path=ppt/theme/theme1.xml><?xml version="1.0" encoding="utf-8"?>
<a:theme xmlns:a="http://schemas.openxmlformats.org/drawingml/2006/main" name="Cordelia template">
  <a:themeElements>
    <a:clrScheme name="Custom 347">
      <a:dk1>
        <a:srgbClr val="263238"/>
      </a:dk1>
      <a:lt1>
        <a:srgbClr val="FFFFFF"/>
      </a:lt1>
      <a:dk2>
        <a:srgbClr val="607D8B"/>
      </a:dk2>
      <a:lt2>
        <a:srgbClr val="ECEFF1"/>
      </a:lt2>
      <a:accent1>
        <a:srgbClr val="0091EA"/>
      </a:accent1>
      <a:accent2>
        <a:srgbClr val="0053A3"/>
      </a:accent2>
      <a:accent3>
        <a:srgbClr val="607D8B"/>
      </a:accent3>
      <a:accent4>
        <a:srgbClr val="CFD8DC"/>
      </a:accent4>
      <a:accent5>
        <a:srgbClr val="ECEFF1"/>
      </a:accent5>
      <a:accent6>
        <a:srgbClr val="ACDBF8"/>
      </a:accent6>
      <a:hlink>
        <a:srgbClr val="0091E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99C110B-3370-4D79-879E-628C24D3269D}">
  <we:reference id="WA200010725" version="1.0.0.1" store="Omex" storeType="OMEX"/>
  <we:alternateReferences>
    <we:reference id="WA200010725" version="1.0.0.1" store="WA200010725" storeType="OMEX"/>
  </we:alternateReferences>
  <we:properties>
    <we:property name="claude.fileId" value="&quot;a395c273-7f40-444d-a2da-6c4d9e3f78b7&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793</TotalTime>
  <Words>3465</Words>
  <Application>Microsoft Office PowerPoint</Application>
  <PresentationFormat>On-screen Show (16:9)</PresentationFormat>
  <Paragraphs>387</Paragraphs>
  <Slides>64</Slides>
  <Notes>62</Notes>
  <HiddenSlides>1</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64</vt:i4>
      </vt:variant>
    </vt:vector>
  </HeadingPairs>
  <TitlesOfParts>
    <vt:vector size="74" baseType="lpstr">
      <vt:lpstr>Courier New</vt:lpstr>
      <vt:lpstr>Calibri</vt:lpstr>
      <vt:lpstr>Roboto Slab</vt:lpstr>
      <vt:lpstr>Source Sans Pro Light</vt:lpstr>
      <vt:lpstr>Arial</vt:lpstr>
      <vt:lpstr>Source Sans Pro SemiBold</vt:lpstr>
      <vt:lpstr>Source Sans Pro</vt:lpstr>
      <vt:lpstr>Cordelia template</vt:lpstr>
      <vt:lpstr>Custom Design</vt:lpstr>
      <vt:lpstr>Adobe Photoshop Image</vt:lpstr>
      <vt:lpstr>AI &amp; the rapidly changing world around us, SIL’s role, &amp; suggestions for GDS</vt:lpstr>
      <vt:lpstr>Matthew, Teresa and Juliette Lee</vt:lpstr>
      <vt:lpstr>Work in AI</vt:lpstr>
      <vt:lpstr>Unstuck</vt:lpstr>
      <vt:lpstr>Recent AI-related Projects</vt:lpstr>
      <vt:lpstr>PowerPoint Presentation</vt:lpstr>
      <vt:lpstr>Practical AI for Kingdom Work</vt:lpstr>
      <vt:lpstr>PowerPoint Presentation</vt:lpstr>
      <vt:lpstr>PowerPoint Presentation</vt:lpstr>
      <vt:lpstr>PowerPoint Presentation</vt:lpstr>
      <vt:lpstr>PowerPoint Presentation</vt:lpstr>
      <vt:lpstr>FLExTools MCP</vt:lpstr>
      <vt:lpstr>PowerPoint Presentation</vt:lpstr>
      <vt:lpstr>Keyboard Studio (Still Unreleased)</vt:lpstr>
      <vt:lpstr>PowerPoint Presentation</vt:lpstr>
      <vt:lpstr>Nearly Universal Change</vt:lpstr>
      <vt:lpstr>Or not…</vt:lpstr>
      <vt:lpstr>Foundations in AI</vt:lpstr>
      <vt:lpstr>PowerPoint Presentation</vt:lpstr>
      <vt:lpstr>A Disclaimer</vt:lpstr>
      <vt:lpstr>AI and LLMs</vt:lpstr>
      <vt:lpstr>PowerPoint Presentation</vt:lpstr>
      <vt:lpstr>Giving LLMs a fair test</vt:lpstr>
      <vt:lpstr>Lies and Hallucinations</vt:lpstr>
      <vt:lpstr>The Uni-cow (produced by Gemini)</vt:lpstr>
      <vt:lpstr>Context and focus: the viewfinder</vt:lpstr>
      <vt:lpstr>What can AI do?</vt:lpstr>
      <vt:lpstr>LLM Strengths and Weaknesses (Text)</vt:lpstr>
      <vt:lpstr>Many people use LLMs like a search engine or Wikipedia.</vt:lpstr>
      <vt:lpstr>But a follow-up question is where LLMs will outshine search engines.</vt:lpstr>
      <vt:lpstr>AI Autonomy and Context</vt:lpstr>
      <vt:lpstr>Casual Usage (Single Tasks)</vt:lpstr>
      <vt:lpstr>Casual Usage (Give it context)</vt:lpstr>
      <vt:lpstr>AI Harnesses</vt:lpstr>
      <vt:lpstr>Software Development with AI</vt:lpstr>
      <vt:lpstr>An Aside: Autonomous Agents</vt:lpstr>
      <vt:lpstr>How LLMs learned language</vt:lpstr>
      <vt:lpstr>PowerPoint Presentation</vt:lpstr>
      <vt:lpstr>Why minority languages are so hard</vt:lpstr>
      <vt:lpstr>Intelligible Input</vt:lpstr>
      <vt:lpstr>Intelligible output</vt:lpstr>
      <vt:lpstr>SIL AI Tools https://ai.sil.org/</vt:lpstr>
      <vt:lpstr>SIL AI Tools https://ai.sil.org/</vt:lpstr>
      <vt:lpstr>SIL AI Tools https://ai.sil.org/</vt:lpstr>
      <vt:lpstr>Brainstorming with AI</vt:lpstr>
      <vt:lpstr>Solving Problems with AI</vt:lpstr>
      <vt:lpstr>Better: Lock in measurable progress</vt:lpstr>
      <vt:lpstr>Examples</vt:lpstr>
      <vt:lpstr>Why it matters</vt:lpstr>
      <vt:lpstr>Global Diaspora Services</vt:lpstr>
      <vt:lpstr>Diaspora</vt:lpstr>
      <vt:lpstr>Do you work with documents, data, media, presentations or communication?</vt:lpstr>
      <vt:lpstr>PowerPoint Presentation</vt:lpstr>
      <vt:lpstr>Do you have ideas you want to implement?</vt:lpstr>
      <vt:lpstr>Is it worth $10 a month to accomplish more?</vt:lpstr>
      <vt:lpstr>Getting Started</vt:lpstr>
      <vt:lpstr>Let’s Talk Security</vt:lpstr>
      <vt:lpstr>Two easy ways in today</vt:lpstr>
      <vt:lpstr>https://licensemanager.sil.org/catalog</vt:lpstr>
      <vt:lpstr>Partners</vt:lpstr>
      <vt:lpstr>Commercial Vendors (Approved Data Processors)</vt:lpstr>
      <vt:lpstr>Who SIL is working with on AI</vt:lpstr>
      <vt:lpstr>Thanks!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This is your presentation title</dc:title>
  <dc:creator>Matthew Lee</dc:creator>
  <cp:lastModifiedBy>Lee, Matthew</cp:lastModifiedBy>
  <cp:revision>10</cp:revision>
  <cp:lastPrinted>2026-09-02T08:21:50Z</cp:lastPrinted>
  <dcterms:modified xsi:type="dcterms:W3CDTF">2026-09-02T08:56:38Z</dcterms:modified>
</cp:coreProperties>
</file>